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159" autoAdjust="0"/>
  </p:normalViewPr>
  <p:slideViewPr>
    <p:cSldViewPr snapToGrid="0">
      <p:cViewPr varScale="1">
        <p:scale>
          <a:sx n="104" d="100"/>
          <a:sy n="104" d="100"/>
        </p:scale>
        <p:origin x="7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4DF9B65-F115-4308-AFAF-52FA2344AB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F145D4D-0549-4AD8-81CF-8AFC6D38DA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EFD6269-2E13-48EE-88C1-721DAAF40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71BDCE9-2195-4948-AC83-BC76D6B33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C58F3CC-96F1-4C73-959E-77D493EAA2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42866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9A052C3-A82C-47E1-9503-99C0C78FD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28FEA634-584A-443F-937D-FB941E8267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2CC6A00-1C87-4740-B41E-41E8D84D3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06E55635-C87C-4540-8DA9-141992ABC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552CE71-B8E4-470B-9807-91D1E06A51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588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11B808BC-4319-4D26-B0BF-1843C02149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BECC917F-4D02-449B-BBC4-B2AA28CB72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180DE33-62F7-4B9F-A5A4-5988964535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47E646D-8CBA-457F-B156-4DF8B96EF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A3CAD09-33BA-45CF-A14C-17AF31E5A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71728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FDCB599-1C7A-4A72-A469-0C2AED7A60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37B1A32-442C-46CA-AFB1-123010DF7C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9E4F26D-DA55-467D-B55E-8A1B6B018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AAE151A-D549-4D9E-A746-B0E2C7D1C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58A93446-4420-4734-A5FF-AE1C8ABC0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445399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398E8B5-8D4C-45AA-9249-FB8639423A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D62B64F-3EF9-46D3-BAE5-540C62EE4C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D526A5-9654-41CF-B302-035C0B619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8757075-CC86-4266-88FB-73CFAD04E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F52F56B-08C6-4137-AA81-0A9F18CFB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82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72283EA-8A9B-4754-A891-B557BB4AD7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8961425-8FB8-4B30-BEC0-BCBB18BAD4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9675E3C-A14D-425E-AF53-AA5B608AB3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225DFB0D-6FCD-43D3-86C6-CF8F0C61F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1C91840-6AD7-4128-A47A-BDBDDBA14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42E8330-2741-40C2-8844-949DC3BA0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8105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9574A3-F2C8-46E4-80C3-52103BECE9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65CEA72-D5B4-473C-B18E-2B532AE4A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076459B-1516-4F5E-A704-D38A2A7AF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1FD40A3-F3AE-4A3D-B6B4-ACDAB68D830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CD2494F-A4D7-4559-AEB0-F48E46317F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BFA8E707-5B82-4376-BE92-C3239CDC4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35859105-53C7-4A81-A2E2-DBA259626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6AA26F16-710A-4FFE-A53F-0B5BF5938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42367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7A103C1-A181-4602-873C-D56B0AAA9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714BD4F-8004-467B-8593-1D31D001B3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7110AA63-D129-4EB0-9CF4-D4B2C0EC3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FA2BCE9-88F8-422D-B9B6-006AB7C6D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221140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7A962431-608A-4AD8-9522-CA9192FD52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EBFA9D2-B46B-499E-8151-103AC9055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739CF57-62E4-4833-BA74-A95AAE0BF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32982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11750C-9C67-4789-A3E7-875662E5F1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DF079E5-4226-42D8-B942-6CEA65BAA8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2E9FE03-A630-441E-B6C7-B484B71F86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23F46F5-59B2-4A18-B598-6BC92C1B1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0CB62F4-4987-4DD0-A84C-380B4B97A8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0CC4C8E-6418-479E-9FB9-97B49EEEA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98141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BBC0A32-0FAA-431E-80D2-D7BB22DD5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CD089421-80AD-43E8-961F-999DD780862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B21FBDF-C35C-4506-B00F-F38A48B01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E5456D1-B98E-4A03-BACB-75AE6FF56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D96143D5-8F4E-4F93-A748-FE72CEDA33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1028F77-AA56-4044-8704-70B1D8360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814650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E8CD9890-2915-45FB-BE46-57FE22749F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C9B62C90-529C-4CB3-82D8-7B4E44262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F9C53382-E8E7-45ED-8310-6B2453FFF1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77CE23-D110-4CD6-976E-CDB1324EBC01}" type="datetimeFigureOut">
              <a:rPr lang="fr-FR" smtClean="0"/>
              <a:t>23/11/2018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3BC25AA-3BE8-4A10-B2D6-8F0AF414E1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8058974-B126-4463-8923-2F077BAC1C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2DAD22-EF94-43C7-9CE3-151F6E0DD9B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283704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image" Target="../media/image2.png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C3FD07FC-D2BE-4A75-9E17-AF6B46FABB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2559" y="-716407"/>
            <a:ext cx="9326882" cy="82908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310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>
            <a:extLst>
              <a:ext uri="{FF2B5EF4-FFF2-40B4-BE49-F238E27FC236}">
                <a16:creationId xmlns:a16="http://schemas.microsoft.com/office/drawing/2014/main" id="{92471F9C-9A2A-40D5-B084-ED053ECF4BFF}"/>
              </a:ext>
            </a:extLst>
          </p:cNvPr>
          <p:cNvGrpSpPr/>
          <p:nvPr/>
        </p:nvGrpSpPr>
        <p:grpSpPr>
          <a:xfrm>
            <a:off x="4499611" y="186613"/>
            <a:ext cx="3192780" cy="6494106"/>
            <a:chOff x="6332262" y="779400"/>
            <a:chExt cx="1973303" cy="4020840"/>
          </a:xfrm>
        </p:grpSpPr>
        <p:grpSp>
          <p:nvGrpSpPr>
            <p:cNvPr id="5" name="iPhone 3 Body">
              <a:extLst>
                <a:ext uri="{FF2B5EF4-FFF2-40B4-BE49-F238E27FC236}">
                  <a16:creationId xmlns:a16="http://schemas.microsoft.com/office/drawing/2014/main" id="{8273A086-D2BD-45FA-AEB2-F417F1D60ED8}"/>
                </a:ext>
              </a:extLst>
            </p:cNvPr>
            <p:cNvGrpSpPr/>
            <p:nvPr/>
          </p:nvGrpSpPr>
          <p:grpSpPr>
            <a:xfrm>
              <a:off x="6332262" y="779400"/>
              <a:ext cx="1973303" cy="4020840"/>
              <a:chOff x="5582770" y="-265069"/>
              <a:chExt cx="7326407" cy="14928434"/>
            </a:xfrm>
            <a:effectLst/>
            <a:scene3d>
              <a:camera prst="orthographicFront"/>
              <a:lightRig rig="threePt" dir="t"/>
            </a:scene3d>
          </p:grpSpPr>
          <p:grpSp>
            <p:nvGrpSpPr>
              <p:cNvPr id="10" name="Side Btn">
                <a:extLst>
                  <a:ext uri="{FF2B5EF4-FFF2-40B4-BE49-F238E27FC236}">
                    <a16:creationId xmlns:a16="http://schemas.microsoft.com/office/drawing/2014/main" id="{5C754940-A40A-4A9E-AC7F-4132BD285A91}"/>
                  </a:ext>
                </a:extLst>
              </p:cNvPr>
              <p:cNvGrpSpPr/>
              <p:nvPr/>
            </p:nvGrpSpPr>
            <p:grpSpPr>
              <a:xfrm>
                <a:off x="5582770" y="1633219"/>
                <a:ext cx="7326407" cy="3734331"/>
                <a:chOff x="7734217" y="1673226"/>
                <a:chExt cx="2616284" cy="1333497"/>
              </a:xfrm>
              <a:solidFill>
                <a:schemeClr val="tx2">
                  <a:lumMod val="75000"/>
                </a:schemeClr>
              </a:solidFill>
            </p:grpSpPr>
            <p:sp>
              <p:nvSpPr>
                <p:cNvPr id="35" name="Side Btn4">
                  <a:extLst>
                    <a:ext uri="{FF2B5EF4-FFF2-40B4-BE49-F238E27FC236}">
                      <a16:creationId xmlns:a16="http://schemas.microsoft.com/office/drawing/2014/main" id="{C7633729-AAF3-4D5B-8D4C-BF9620DE7E4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734217" y="1673226"/>
                  <a:ext cx="17463" cy="207963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sp3d>
                  <a:bevelT w="165100" prst="coolSlant"/>
                  <a:bevelB w="165100" prst="coolSlant"/>
                </a:sp3d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36" name="Side Btn3">
                  <a:extLst>
                    <a:ext uri="{FF2B5EF4-FFF2-40B4-BE49-F238E27FC236}">
                      <a16:creationId xmlns:a16="http://schemas.microsoft.com/office/drawing/2014/main" id="{CB8B346B-A17A-4B8E-9D23-6B80C307ECD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734217" y="2127249"/>
                  <a:ext cx="17463" cy="390525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sp3d>
                  <a:bevelT w="165100" prst="coolSlant"/>
                  <a:bevelB w="165100" prst="coolSlant"/>
                </a:sp3d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37" name="Side Btn2">
                  <a:extLst>
                    <a:ext uri="{FF2B5EF4-FFF2-40B4-BE49-F238E27FC236}">
                      <a16:creationId xmlns:a16="http://schemas.microsoft.com/office/drawing/2014/main" id="{2239E847-85F6-40FF-BB83-A948EC96E837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734217" y="2616198"/>
                  <a:ext cx="17463" cy="390525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sp3d>
                  <a:bevelT w="165100" prst="coolSlant"/>
                  <a:bevelB w="165100" prst="coolSlant"/>
                </a:sp3d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38" name="Side Btn1">
                  <a:extLst>
                    <a:ext uri="{FF2B5EF4-FFF2-40B4-BE49-F238E27FC236}">
                      <a16:creationId xmlns:a16="http://schemas.microsoft.com/office/drawing/2014/main" id="{F05EF1D0-88BC-436D-A300-BA3BF5D06288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0333038" y="2128838"/>
                  <a:ext cx="17463" cy="390525"/>
                </a:xfrm>
                <a:prstGeom prst="rect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  <a:sp3d>
                  <a:bevelT w="165100" prst="coolSlant"/>
                  <a:bevelB w="165100" prst="coolSlant"/>
                </a:sp3d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</p:grpSp>
          <p:sp>
            <p:nvSpPr>
              <p:cNvPr id="11" name="Body">
                <a:extLst>
                  <a:ext uri="{FF2B5EF4-FFF2-40B4-BE49-F238E27FC236}">
                    <a16:creationId xmlns:a16="http://schemas.microsoft.com/office/drawing/2014/main" id="{2CEA2416-80BE-4677-A286-8FC3915039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8336" y="-265069"/>
                <a:ext cx="7237491" cy="14928434"/>
              </a:xfrm>
              <a:custGeom>
                <a:avLst/>
                <a:gdLst>
                  <a:gd name="T0" fmla="*/ 3128 w 3704"/>
                  <a:gd name="T1" fmla="*/ 0 h 7644"/>
                  <a:gd name="T2" fmla="*/ 576 w 3704"/>
                  <a:gd name="T3" fmla="*/ 0 h 7644"/>
                  <a:gd name="T4" fmla="*/ 0 w 3704"/>
                  <a:gd name="T5" fmla="*/ 584 h 7644"/>
                  <a:gd name="T6" fmla="*/ 0 w 3704"/>
                  <a:gd name="T7" fmla="*/ 7060 h 7644"/>
                  <a:gd name="T8" fmla="*/ 576 w 3704"/>
                  <a:gd name="T9" fmla="*/ 7644 h 7644"/>
                  <a:gd name="T10" fmla="*/ 3128 w 3704"/>
                  <a:gd name="T11" fmla="*/ 7644 h 7644"/>
                  <a:gd name="T12" fmla="*/ 3704 w 3704"/>
                  <a:gd name="T13" fmla="*/ 7060 h 7644"/>
                  <a:gd name="T14" fmla="*/ 3704 w 3704"/>
                  <a:gd name="T15" fmla="*/ 584 h 7644"/>
                  <a:gd name="T16" fmla="*/ 3128 w 3704"/>
                  <a:gd name="T17" fmla="*/ 0 h 76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04" h="7644">
                    <a:moveTo>
                      <a:pt x="3128" y="0"/>
                    </a:moveTo>
                    <a:cubicBezTo>
                      <a:pt x="576" y="0"/>
                      <a:pt x="576" y="0"/>
                      <a:pt x="576" y="0"/>
                    </a:cubicBezTo>
                    <a:cubicBezTo>
                      <a:pt x="257" y="0"/>
                      <a:pt x="0" y="213"/>
                      <a:pt x="0" y="584"/>
                    </a:cubicBezTo>
                    <a:cubicBezTo>
                      <a:pt x="0" y="7060"/>
                      <a:pt x="0" y="7060"/>
                      <a:pt x="0" y="7060"/>
                    </a:cubicBezTo>
                    <a:cubicBezTo>
                      <a:pt x="0" y="7431"/>
                      <a:pt x="257" y="7644"/>
                      <a:pt x="576" y="7644"/>
                    </a:cubicBezTo>
                    <a:cubicBezTo>
                      <a:pt x="3128" y="7644"/>
                      <a:pt x="3128" y="7644"/>
                      <a:pt x="3128" y="7644"/>
                    </a:cubicBezTo>
                    <a:cubicBezTo>
                      <a:pt x="3448" y="7644"/>
                      <a:pt x="3704" y="7431"/>
                      <a:pt x="3704" y="7060"/>
                    </a:cubicBezTo>
                    <a:cubicBezTo>
                      <a:pt x="3704" y="584"/>
                      <a:pt x="3704" y="584"/>
                      <a:pt x="3704" y="584"/>
                    </a:cubicBezTo>
                    <a:cubicBezTo>
                      <a:pt x="3704" y="213"/>
                      <a:pt x="3448" y="0"/>
                      <a:pt x="3128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ffectLst>
                <a:innerShdw blurRad="241300">
                  <a:schemeClr val="tx1"/>
                </a:innerShdw>
              </a:effectLst>
              <a:sp3d/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 dirty="0"/>
              </a:p>
            </p:txBody>
          </p:sp>
          <p:sp>
            <p:nvSpPr>
              <p:cNvPr id="12" name="Rings">
                <a:extLst>
                  <a:ext uri="{FF2B5EF4-FFF2-40B4-BE49-F238E27FC236}">
                    <a16:creationId xmlns:a16="http://schemas.microsoft.com/office/drawing/2014/main" id="{DC67C565-007E-468C-ACD0-8A2F9EB596E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18336" y="864121"/>
                <a:ext cx="7237491" cy="12674498"/>
              </a:xfrm>
              <a:custGeom>
                <a:avLst/>
                <a:gdLst>
                  <a:gd name="T0" fmla="*/ 3704 w 3704"/>
                  <a:gd name="T1" fmla="*/ 6369 h 6489"/>
                  <a:gd name="T2" fmla="*/ 3704 w 3704"/>
                  <a:gd name="T3" fmla="*/ 6481 h 6489"/>
                  <a:gd name="T4" fmla="*/ 3704 w 3704"/>
                  <a:gd name="T5" fmla="*/ 6489 h 6489"/>
                  <a:gd name="T6" fmla="*/ 3650 w 3704"/>
                  <a:gd name="T7" fmla="*/ 6489 h 6489"/>
                  <a:gd name="T8" fmla="*/ 3651 w 3704"/>
                  <a:gd name="T9" fmla="*/ 6481 h 6489"/>
                  <a:gd name="T10" fmla="*/ 3651 w 3704"/>
                  <a:gd name="T11" fmla="*/ 6369 h 6489"/>
                  <a:gd name="T12" fmla="*/ 3704 w 3704"/>
                  <a:gd name="T13" fmla="*/ 6369 h 6489"/>
                  <a:gd name="T14" fmla="*/ 3651 w 3704"/>
                  <a:gd name="T15" fmla="*/ 5 h 6489"/>
                  <a:gd name="T16" fmla="*/ 3651 w 3704"/>
                  <a:gd name="T17" fmla="*/ 119 h 6489"/>
                  <a:gd name="T18" fmla="*/ 3704 w 3704"/>
                  <a:gd name="T19" fmla="*/ 119 h 6489"/>
                  <a:gd name="T20" fmla="*/ 3704 w 3704"/>
                  <a:gd name="T21" fmla="*/ 5 h 6489"/>
                  <a:gd name="T22" fmla="*/ 3704 w 3704"/>
                  <a:gd name="T23" fmla="*/ 0 h 6489"/>
                  <a:gd name="T24" fmla="*/ 3651 w 3704"/>
                  <a:gd name="T25" fmla="*/ 0 h 6489"/>
                  <a:gd name="T26" fmla="*/ 3651 w 3704"/>
                  <a:gd name="T27" fmla="*/ 5 h 6489"/>
                  <a:gd name="T28" fmla="*/ 54 w 3704"/>
                  <a:gd name="T29" fmla="*/ 6481 h 6489"/>
                  <a:gd name="T30" fmla="*/ 54 w 3704"/>
                  <a:gd name="T31" fmla="*/ 6369 h 6489"/>
                  <a:gd name="T32" fmla="*/ 0 w 3704"/>
                  <a:gd name="T33" fmla="*/ 6369 h 6489"/>
                  <a:gd name="T34" fmla="*/ 0 w 3704"/>
                  <a:gd name="T35" fmla="*/ 6481 h 6489"/>
                  <a:gd name="T36" fmla="*/ 0 w 3704"/>
                  <a:gd name="T37" fmla="*/ 6489 h 6489"/>
                  <a:gd name="T38" fmla="*/ 54 w 3704"/>
                  <a:gd name="T39" fmla="*/ 6489 h 6489"/>
                  <a:gd name="T40" fmla="*/ 54 w 3704"/>
                  <a:gd name="T41" fmla="*/ 6481 h 6489"/>
                  <a:gd name="T42" fmla="*/ 54 w 3704"/>
                  <a:gd name="T43" fmla="*/ 119 h 6489"/>
                  <a:gd name="T44" fmla="*/ 54 w 3704"/>
                  <a:gd name="T45" fmla="*/ 5 h 6489"/>
                  <a:gd name="T46" fmla="*/ 54 w 3704"/>
                  <a:gd name="T47" fmla="*/ 0 h 6489"/>
                  <a:gd name="T48" fmla="*/ 0 w 3704"/>
                  <a:gd name="T49" fmla="*/ 0 h 6489"/>
                  <a:gd name="T50" fmla="*/ 0 w 3704"/>
                  <a:gd name="T51" fmla="*/ 5 h 6489"/>
                  <a:gd name="T52" fmla="*/ 0 w 3704"/>
                  <a:gd name="T53" fmla="*/ 119 h 6489"/>
                  <a:gd name="T54" fmla="*/ 54 w 3704"/>
                  <a:gd name="T55" fmla="*/ 119 h 64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704" h="6489">
                    <a:moveTo>
                      <a:pt x="3704" y="6369"/>
                    </a:moveTo>
                    <a:cubicBezTo>
                      <a:pt x="3704" y="6481"/>
                      <a:pt x="3704" y="6481"/>
                      <a:pt x="3704" y="6481"/>
                    </a:cubicBezTo>
                    <a:cubicBezTo>
                      <a:pt x="3704" y="6483"/>
                      <a:pt x="3704" y="6486"/>
                      <a:pt x="3704" y="6489"/>
                    </a:cubicBezTo>
                    <a:cubicBezTo>
                      <a:pt x="3650" y="6489"/>
                      <a:pt x="3650" y="6489"/>
                      <a:pt x="3650" y="6489"/>
                    </a:cubicBezTo>
                    <a:cubicBezTo>
                      <a:pt x="3651" y="6486"/>
                      <a:pt x="3651" y="6483"/>
                      <a:pt x="3651" y="6481"/>
                    </a:cubicBezTo>
                    <a:cubicBezTo>
                      <a:pt x="3651" y="6369"/>
                      <a:pt x="3651" y="6369"/>
                      <a:pt x="3651" y="6369"/>
                    </a:cubicBezTo>
                    <a:lnTo>
                      <a:pt x="3704" y="6369"/>
                    </a:lnTo>
                    <a:close/>
                    <a:moveTo>
                      <a:pt x="3651" y="5"/>
                    </a:moveTo>
                    <a:cubicBezTo>
                      <a:pt x="3651" y="119"/>
                      <a:pt x="3651" y="119"/>
                      <a:pt x="3651" y="119"/>
                    </a:cubicBezTo>
                    <a:cubicBezTo>
                      <a:pt x="3704" y="119"/>
                      <a:pt x="3704" y="119"/>
                      <a:pt x="3704" y="119"/>
                    </a:cubicBezTo>
                    <a:cubicBezTo>
                      <a:pt x="3704" y="5"/>
                      <a:pt x="3704" y="5"/>
                      <a:pt x="3704" y="5"/>
                    </a:cubicBezTo>
                    <a:cubicBezTo>
                      <a:pt x="3704" y="3"/>
                      <a:pt x="3704" y="1"/>
                      <a:pt x="3704" y="0"/>
                    </a:cubicBezTo>
                    <a:cubicBezTo>
                      <a:pt x="3651" y="0"/>
                      <a:pt x="3651" y="0"/>
                      <a:pt x="3651" y="0"/>
                    </a:cubicBezTo>
                    <a:cubicBezTo>
                      <a:pt x="3651" y="1"/>
                      <a:pt x="3651" y="3"/>
                      <a:pt x="3651" y="5"/>
                    </a:cubicBezTo>
                    <a:close/>
                    <a:moveTo>
                      <a:pt x="54" y="6481"/>
                    </a:moveTo>
                    <a:cubicBezTo>
                      <a:pt x="54" y="6369"/>
                      <a:pt x="54" y="6369"/>
                      <a:pt x="54" y="6369"/>
                    </a:cubicBezTo>
                    <a:cubicBezTo>
                      <a:pt x="0" y="6369"/>
                      <a:pt x="0" y="6369"/>
                      <a:pt x="0" y="6369"/>
                    </a:cubicBezTo>
                    <a:cubicBezTo>
                      <a:pt x="0" y="6481"/>
                      <a:pt x="0" y="6481"/>
                      <a:pt x="0" y="6481"/>
                    </a:cubicBezTo>
                    <a:cubicBezTo>
                      <a:pt x="0" y="6483"/>
                      <a:pt x="0" y="6486"/>
                      <a:pt x="0" y="6489"/>
                    </a:cubicBezTo>
                    <a:cubicBezTo>
                      <a:pt x="54" y="6489"/>
                      <a:pt x="54" y="6489"/>
                      <a:pt x="54" y="6489"/>
                    </a:cubicBezTo>
                    <a:cubicBezTo>
                      <a:pt x="54" y="6486"/>
                      <a:pt x="54" y="6483"/>
                      <a:pt x="54" y="6481"/>
                    </a:cubicBezTo>
                    <a:close/>
                    <a:moveTo>
                      <a:pt x="54" y="119"/>
                    </a:moveTo>
                    <a:cubicBezTo>
                      <a:pt x="54" y="5"/>
                      <a:pt x="54" y="5"/>
                      <a:pt x="54" y="5"/>
                    </a:cubicBezTo>
                    <a:cubicBezTo>
                      <a:pt x="54" y="3"/>
                      <a:pt x="54" y="1"/>
                      <a:pt x="5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3"/>
                      <a:pt x="0" y="5"/>
                    </a:cubicBezTo>
                    <a:cubicBezTo>
                      <a:pt x="0" y="119"/>
                      <a:pt x="0" y="119"/>
                      <a:pt x="0" y="119"/>
                    </a:cubicBezTo>
                    <a:lnTo>
                      <a:pt x="54" y="119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ffectLst>
                <a:innerShdw blurRad="63500">
                  <a:schemeClr val="tx1">
                    <a:alpha val="40000"/>
                  </a:schemeClr>
                </a:innerShdw>
              </a:effectLst>
              <a:sp3d/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 dirty="0"/>
              </a:p>
            </p:txBody>
          </p:sp>
          <p:grpSp>
            <p:nvGrpSpPr>
              <p:cNvPr id="13" name="Inner Body">
                <a:extLst>
                  <a:ext uri="{FF2B5EF4-FFF2-40B4-BE49-F238E27FC236}">
                    <a16:creationId xmlns:a16="http://schemas.microsoft.com/office/drawing/2014/main" id="{34379B3F-8195-4CC8-9515-F65A314D0673}"/>
                  </a:ext>
                </a:extLst>
              </p:cNvPr>
              <p:cNvGrpSpPr/>
              <p:nvPr/>
            </p:nvGrpSpPr>
            <p:grpSpPr>
              <a:xfrm>
                <a:off x="5725030" y="-162818"/>
                <a:ext cx="7024100" cy="14723935"/>
                <a:chOff x="7785102" y="1031876"/>
                <a:chExt cx="2508252" cy="5257799"/>
              </a:xfrm>
            </p:grpSpPr>
            <p:sp>
              <p:nvSpPr>
                <p:cNvPr id="31" name="Inner Edge 1">
                  <a:extLst>
                    <a:ext uri="{FF2B5EF4-FFF2-40B4-BE49-F238E27FC236}">
                      <a16:creationId xmlns:a16="http://schemas.microsoft.com/office/drawing/2014/main" id="{05404C89-D8A8-4616-A4C8-EE0068C78EE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785103" y="1031876"/>
                  <a:ext cx="2508251" cy="5257799"/>
                </a:xfrm>
                <a:custGeom>
                  <a:avLst/>
                  <a:gdLst>
                    <a:gd name="T0" fmla="*/ 3074 w 3597"/>
                    <a:gd name="T1" fmla="*/ 39 h 7538"/>
                    <a:gd name="T2" fmla="*/ 3267 w 3597"/>
                    <a:gd name="T3" fmla="*/ 72 h 7538"/>
                    <a:gd name="T4" fmla="*/ 3418 w 3597"/>
                    <a:gd name="T5" fmla="*/ 166 h 7538"/>
                    <a:gd name="T6" fmla="*/ 3558 w 3597"/>
                    <a:gd name="T7" fmla="*/ 531 h 7538"/>
                    <a:gd name="T8" fmla="*/ 3558 w 3597"/>
                    <a:gd name="T9" fmla="*/ 7007 h 7538"/>
                    <a:gd name="T10" fmla="*/ 3418 w 3597"/>
                    <a:gd name="T11" fmla="*/ 7372 h 7538"/>
                    <a:gd name="T12" fmla="*/ 3267 w 3597"/>
                    <a:gd name="T13" fmla="*/ 7466 h 7538"/>
                    <a:gd name="T14" fmla="*/ 3074 w 3597"/>
                    <a:gd name="T15" fmla="*/ 7499 h 7538"/>
                    <a:gd name="T16" fmla="*/ 522 w 3597"/>
                    <a:gd name="T17" fmla="*/ 7499 h 7538"/>
                    <a:gd name="T18" fmla="*/ 329 w 3597"/>
                    <a:gd name="T19" fmla="*/ 7466 h 7538"/>
                    <a:gd name="T20" fmla="*/ 178 w 3597"/>
                    <a:gd name="T21" fmla="*/ 7372 h 7538"/>
                    <a:gd name="T22" fmla="*/ 38 w 3597"/>
                    <a:gd name="T23" fmla="*/ 7007 h 7538"/>
                    <a:gd name="T24" fmla="*/ 38 w 3597"/>
                    <a:gd name="T25" fmla="*/ 531 h 7538"/>
                    <a:gd name="T26" fmla="*/ 178 w 3597"/>
                    <a:gd name="T27" fmla="*/ 166 h 7538"/>
                    <a:gd name="T28" fmla="*/ 329 w 3597"/>
                    <a:gd name="T29" fmla="*/ 72 h 7538"/>
                    <a:gd name="T30" fmla="*/ 522 w 3597"/>
                    <a:gd name="T31" fmla="*/ 39 h 7538"/>
                    <a:gd name="T32" fmla="*/ 3074 w 3597"/>
                    <a:gd name="T33" fmla="*/ 39 h 7538"/>
                    <a:gd name="T34" fmla="*/ 3074 w 3597"/>
                    <a:gd name="T35" fmla="*/ 0 h 7538"/>
                    <a:gd name="T36" fmla="*/ 522 w 3597"/>
                    <a:gd name="T37" fmla="*/ 0 h 7538"/>
                    <a:gd name="T38" fmla="*/ 316 w 3597"/>
                    <a:gd name="T39" fmla="*/ 36 h 7538"/>
                    <a:gd name="T40" fmla="*/ 151 w 3597"/>
                    <a:gd name="T41" fmla="*/ 139 h 7538"/>
                    <a:gd name="T42" fmla="*/ 0 w 3597"/>
                    <a:gd name="T43" fmla="*/ 531 h 7538"/>
                    <a:gd name="T44" fmla="*/ 0 w 3597"/>
                    <a:gd name="T45" fmla="*/ 7007 h 7538"/>
                    <a:gd name="T46" fmla="*/ 151 w 3597"/>
                    <a:gd name="T47" fmla="*/ 7399 h 7538"/>
                    <a:gd name="T48" fmla="*/ 316 w 3597"/>
                    <a:gd name="T49" fmla="*/ 7502 h 7538"/>
                    <a:gd name="T50" fmla="*/ 522 w 3597"/>
                    <a:gd name="T51" fmla="*/ 7538 h 7538"/>
                    <a:gd name="T52" fmla="*/ 3074 w 3597"/>
                    <a:gd name="T53" fmla="*/ 7538 h 7538"/>
                    <a:gd name="T54" fmla="*/ 3280 w 3597"/>
                    <a:gd name="T55" fmla="*/ 7502 h 7538"/>
                    <a:gd name="T56" fmla="*/ 3445 w 3597"/>
                    <a:gd name="T57" fmla="*/ 7399 h 7538"/>
                    <a:gd name="T58" fmla="*/ 3597 w 3597"/>
                    <a:gd name="T59" fmla="*/ 7007 h 7538"/>
                    <a:gd name="T60" fmla="*/ 3597 w 3597"/>
                    <a:gd name="T61" fmla="*/ 531 h 7538"/>
                    <a:gd name="T62" fmla="*/ 3445 w 3597"/>
                    <a:gd name="T63" fmla="*/ 139 h 7538"/>
                    <a:gd name="T64" fmla="*/ 3280 w 3597"/>
                    <a:gd name="T65" fmla="*/ 36 h 7538"/>
                    <a:gd name="T66" fmla="*/ 3074 w 3597"/>
                    <a:gd name="T67" fmla="*/ 0 h 75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597" h="7538">
                      <a:moveTo>
                        <a:pt x="3074" y="39"/>
                      </a:moveTo>
                      <a:cubicBezTo>
                        <a:pt x="3143" y="39"/>
                        <a:pt x="3208" y="50"/>
                        <a:pt x="3267" y="72"/>
                      </a:cubicBezTo>
                      <a:cubicBezTo>
                        <a:pt x="3325" y="94"/>
                        <a:pt x="3376" y="125"/>
                        <a:pt x="3418" y="166"/>
                      </a:cubicBezTo>
                      <a:cubicBezTo>
                        <a:pt x="3510" y="254"/>
                        <a:pt x="3558" y="380"/>
                        <a:pt x="3558" y="531"/>
                      </a:cubicBezTo>
                      <a:cubicBezTo>
                        <a:pt x="3558" y="7007"/>
                        <a:pt x="3558" y="7007"/>
                        <a:pt x="3558" y="7007"/>
                      </a:cubicBezTo>
                      <a:cubicBezTo>
                        <a:pt x="3558" y="7158"/>
                        <a:pt x="3510" y="7284"/>
                        <a:pt x="3418" y="7372"/>
                      </a:cubicBezTo>
                      <a:cubicBezTo>
                        <a:pt x="3376" y="7413"/>
                        <a:pt x="3325" y="7444"/>
                        <a:pt x="3267" y="7466"/>
                      </a:cubicBezTo>
                      <a:cubicBezTo>
                        <a:pt x="3208" y="7488"/>
                        <a:pt x="3143" y="7499"/>
                        <a:pt x="3074" y="7499"/>
                      </a:cubicBezTo>
                      <a:cubicBezTo>
                        <a:pt x="522" y="7499"/>
                        <a:pt x="522" y="7499"/>
                        <a:pt x="522" y="7499"/>
                      </a:cubicBezTo>
                      <a:cubicBezTo>
                        <a:pt x="453" y="7499"/>
                        <a:pt x="389" y="7488"/>
                        <a:pt x="329" y="7466"/>
                      </a:cubicBezTo>
                      <a:cubicBezTo>
                        <a:pt x="271" y="7444"/>
                        <a:pt x="220" y="7413"/>
                        <a:pt x="178" y="7372"/>
                      </a:cubicBezTo>
                      <a:cubicBezTo>
                        <a:pt x="86" y="7284"/>
                        <a:pt x="38" y="7158"/>
                        <a:pt x="38" y="7007"/>
                      </a:cubicBezTo>
                      <a:cubicBezTo>
                        <a:pt x="38" y="531"/>
                        <a:pt x="38" y="531"/>
                        <a:pt x="38" y="531"/>
                      </a:cubicBezTo>
                      <a:cubicBezTo>
                        <a:pt x="38" y="380"/>
                        <a:pt x="86" y="254"/>
                        <a:pt x="178" y="166"/>
                      </a:cubicBezTo>
                      <a:cubicBezTo>
                        <a:pt x="220" y="125"/>
                        <a:pt x="271" y="94"/>
                        <a:pt x="329" y="72"/>
                      </a:cubicBezTo>
                      <a:cubicBezTo>
                        <a:pt x="389" y="50"/>
                        <a:pt x="453" y="39"/>
                        <a:pt x="522" y="39"/>
                      </a:cubicBezTo>
                      <a:cubicBezTo>
                        <a:pt x="3074" y="39"/>
                        <a:pt x="3074" y="39"/>
                        <a:pt x="3074" y="39"/>
                      </a:cubicBezTo>
                      <a:moveTo>
                        <a:pt x="3074" y="0"/>
                      </a:moveTo>
                      <a:cubicBezTo>
                        <a:pt x="522" y="0"/>
                        <a:pt x="522" y="0"/>
                        <a:pt x="522" y="0"/>
                      </a:cubicBezTo>
                      <a:cubicBezTo>
                        <a:pt x="449" y="0"/>
                        <a:pt x="379" y="12"/>
                        <a:pt x="316" y="36"/>
                      </a:cubicBezTo>
                      <a:cubicBezTo>
                        <a:pt x="253" y="60"/>
                        <a:pt x="198" y="94"/>
                        <a:pt x="151" y="139"/>
                      </a:cubicBezTo>
                      <a:cubicBezTo>
                        <a:pt x="52" y="234"/>
                        <a:pt x="0" y="369"/>
                        <a:pt x="0" y="531"/>
                      </a:cubicBezTo>
                      <a:cubicBezTo>
                        <a:pt x="0" y="7007"/>
                        <a:pt x="0" y="7007"/>
                        <a:pt x="0" y="7007"/>
                      </a:cubicBezTo>
                      <a:cubicBezTo>
                        <a:pt x="0" y="7169"/>
                        <a:pt x="52" y="7304"/>
                        <a:pt x="151" y="7399"/>
                      </a:cubicBezTo>
                      <a:cubicBezTo>
                        <a:pt x="198" y="7444"/>
                        <a:pt x="253" y="7478"/>
                        <a:pt x="316" y="7502"/>
                      </a:cubicBezTo>
                      <a:cubicBezTo>
                        <a:pt x="379" y="7526"/>
                        <a:pt x="449" y="7538"/>
                        <a:pt x="522" y="7538"/>
                      </a:cubicBezTo>
                      <a:cubicBezTo>
                        <a:pt x="3074" y="7538"/>
                        <a:pt x="3074" y="7538"/>
                        <a:pt x="3074" y="7538"/>
                      </a:cubicBezTo>
                      <a:cubicBezTo>
                        <a:pt x="3148" y="7538"/>
                        <a:pt x="3217" y="7526"/>
                        <a:pt x="3280" y="7502"/>
                      </a:cubicBezTo>
                      <a:cubicBezTo>
                        <a:pt x="3343" y="7478"/>
                        <a:pt x="3399" y="7444"/>
                        <a:pt x="3445" y="7399"/>
                      </a:cubicBezTo>
                      <a:cubicBezTo>
                        <a:pt x="3544" y="7304"/>
                        <a:pt x="3597" y="7169"/>
                        <a:pt x="3597" y="7007"/>
                      </a:cubicBezTo>
                      <a:cubicBezTo>
                        <a:pt x="3597" y="531"/>
                        <a:pt x="3597" y="531"/>
                        <a:pt x="3597" y="531"/>
                      </a:cubicBezTo>
                      <a:cubicBezTo>
                        <a:pt x="3597" y="369"/>
                        <a:pt x="3544" y="234"/>
                        <a:pt x="3445" y="139"/>
                      </a:cubicBezTo>
                      <a:cubicBezTo>
                        <a:pt x="3399" y="94"/>
                        <a:pt x="3343" y="60"/>
                        <a:pt x="3280" y="36"/>
                      </a:cubicBezTo>
                      <a:cubicBezTo>
                        <a:pt x="3217" y="12"/>
                        <a:pt x="3148" y="0"/>
                        <a:pt x="3074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innerShdw blurRad="25400">
                    <a:prstClr val="black">
                      <a:alpha val="30000"/>
                    </a:prstClr>
                  </a:innerShdw>
                </a:effectLst>
                <a:sp3d/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32" name="Inner Edge 2">
                  <a:extLst>
                    <a:ext uri="{FF2B5EF4-FFF2-40B4-BE49-F238E27FC236}">
                      <a16:creationId xmlns:a16="http://schemas.microsoft.com/office/drawing/2014/main" id="{2ED498F7-AD33-44F5-ACEE-BF213174621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785102" y="1031876"/>
                  <a:ext cx="2508251" cy="5257799"/>
                </a:xfrm>
                <a:custGeom>
                  <a:avLst/>
                  <a:gdLst>
                    <a:gd name="T0" fmla="*/ 3279 w 3597"/>
                    <a:gd name="T1" fmla="*/ 40 h 7538"/>
                    <a:gd name="T2" fmla="*/ 3593 w 3597"/>
                    <a:gd name="T3" fmla="*/ 531 h 7538"/>
                    <a:gd name="T4" fmla="*/ 3442 w 3597"/>
                    <a:gd name="T5" fmla="*/ 7397 h 7538"/>
                    <a:gd name="T6" fmla="*/ 3074 w 3597"/>
                    <a:gd name="T7" fmla="*/ 7534 h 7538"/>
                    <a:gd name="T8" fmla="*/ 317 w 3597"/>
                    <a:gd name="T9" fmla="*/ 7498 h 7538"/>
                    <a:gd name="T10" fmla="*/ 4 w 3597"/>
                    <a:gd name="T11" fmla="*/ 7007 h 7538"/>
                    <a:gd name="T12" fmla="*/ 154 w 3597"/>
                    <a:gd name="T13" fmla="*/ 141 h 7538"/>
                    <a:gd name="T14" fmla="*/ 522 w 3597"/>
                    <a:gd name="T15" fmla="*/ 4 h 7538"/>
                    <a:gd name="T16" fmla="*/ 522 w 3597"/>
                    <a:gd name="T17" fmla="*/ 7503 h 7538"/>
                    <a:gd name="T18" fmla="*/ 3268 w 3597"/>
                    <a:gd name="T19" fmla="*/ 7470 h 7538"/>
                    <a:gd name="T20" fmla="*/ 3562 w 3597"/>
                    <a:gd name="T21" fmla="*/ 7007 h 7538"/>
                    <a:gd name="T22" fmla="*/ 3421 w 3597"/>
                    <a:gd name="T23" fmla="*/ 163 h 7538"/>
                    <a:gd name="T24" fmla="*/ 3074 w 3597"/>
                    <a:gd name="T25" fmla="*/ 35 h 7538"/>
                    <a:gd name="T26" fmla="*/ 328 w 3597"/>
                    <a:gd name="T27" fmla="*/ 68 h 7538"/>
                    <a:gd name="T28" fmla="*/ 34 w 3597"/>
                    <a:gd name="T29" fmla="*/ 531 h 7538"/>
                    <a:gd name="T30" fmla="*/ 175 w 3597"/>
                    <a:gd name="T31" fmla="*/ 7375 h 7538"/>
                    <a:gd name="T32" fmla="*/ 522 w 3597"/>
                    <a:gd name="T33" fmla="*/ 7503 h 7538"/>
                    <a:gd name="T34" fmla="*/ 522 w 3597"/>
                    <a:gd name="T35" fmla="*/ 0 h 7538"/>
                    <a:gd name="T36" fmla="*/ 151 w 3597"/>
                    <a:gd name="T37" fmla="*/ 139 h 7538"/>
                    <a:gd name="T38" fmla="*/ 0 w 3597"/>
                    <a:gd name="T39" fmla="*/ 7007 h 7538"/>
                    <a:gd name="T40" fmla="*/ 316 w 3597"/>
                    <a:gd name="T41" fmla="*/ 7502 h 7538"/>
                    <a:gd name="T42" fmla="*/ 3074 w 3597"/>
                    <a:gd name="T43" fmla="*/ 7538 h 7538"/>
                    <a:gd name="T44" fmla="*/ 3445 w 3597"/>
                    <a:gd name="T45" fmla="*/ 7399 h 7538"/>
                    <a:gd name="T46" fmla="*/ 3597 w 3597"/>
                    <a:gd name="T47" fmla="*/ 531 h 7538"/>
                    <a:gd name="T48" fmla="*/ 3280 w 3597"/>
                    <a:gd name="T49" fmla="*/ 36 h 7538"/>
                    <a:gd name="T50" fmla="*/ 522 w 3597"/>
                    <a:gd name="T51" fmla="*/ 7499 h 7538"/>
                    <a:gd name="T52" fmla="*/ 178 w 3597"/>
                    <a:gd name="T53" fmla="*/ 7372 h 7538"/>
                    <a:gd name="T54" fmla="*/ 38 w 3597"/>
                    <a:gd name="T55" fmla="*/ 531 h 7538"/>
                    <a:gd name="T56" fmla="*/ 329 w 3597"/>
                    <a:gd name="T57" fmla="*/ 72 h 7538"/>
                    <a:gd name="T58" fmla="*/ 3074 w 3597"/>
                    <a:gd name="T59" fmla="*/ 39 h 7538"/>
                    <a:gd name="T60" fmla="*/ 3418 w 3597"/>
                    <a:gd name="T61" fmla="*/ 166 h 7538"/>
                    <a:gd name="T62" fmla="*/ 3558 w 3597"/>
                    <a:gd name="T63" fmla="*/ 7007 h 7538"/>
                    <a:gd name="T64" fmla="*/ 3267 w 3597"/>
                    <a:gd name="T65" fmla="*/ 7466 h 7538"/>
                    <a:gd name="T66" fmla="*/ 522 w 3597"/>
                    <a:gd name="T67" fmla="*/ 7499 h 75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3597" h="7538">
                      <a:moveTo>
                        <a:pt x="3074" y="4"/>
                      </a:moveTo>
                      <a:cubicBezTo>
                        <a:pt x="3147" y="4"/>
                        <a:pt x="3216" y="16"/>
                        <a:pt x="3279" y="40"/>
                      </a:cubicBezTo>
                      <a:cubicBezTo>
                        <a:pt x="3341" y="63"/>
                        <a:pt x="3396" y="97"/>
                        <a:pt x="3442" y="141"/>
                      </a:cubicBezTo>
                      <a:cubicBezTo>
                        <a:pt x="3541" y="236"/>
                        <a:pt x="3593" y="370"/>
                        <a:pt x="3593" y="531"/>
                      </a:cubicBezTo>
                      <a:cubicBezTo>
                        <a:pt x="3593" y="7007"/>
                        <a:pt x="3593" y="7007"/>
                        <a:pt x="3593" y="7007"/>
                      </a:cubicBezTo>
                      <a:cubicBezTo>
                        <a:pt x="3593" y="7167"/>
                        <a:pt x="3541" y="7302"/>
                        <a:pt x="3442" y="7397"/>
                      </a:cubicBezTo>
                      <a:cubicBezTo>
                        <a:pt x="3396" y="7441"/>
                        <a:pt x="3341" y="7475"/>
                        <a:pt x="3279" y="7498"/>
                      </a:cubicBezTo>
                      <a:cubicBezTo>
                        <a:pt x="3216" y="7522"/>
                        <a:pt x="3147" y="7534"/>
                        <a:pt x="3074" y="7534"/>
                      </a:cubicBezTo>
                      <a:cubicBezTo>
                        <a:pt x="522" y="7534"/>
                        <a:pt x="522" y="7534"/>
                        <a:pt x="522" y="7534"/>
                      </a:cubicBezTo>
                      <a:cubicBezTo>
                        <a:pt x="449" y="7534"/>
                        <a:pt x="380" y="7522"/>
                        <a:pt x="317" y="7498"/>
                      </a:cubicBezTo>
                      <a:cubicBezTo>
                        <a:pt x="255" y="7475"/>
                        <a:pt x="200" y="7441"/>
                        <a:pt x="154" y="7397"/>
                      </a:cubicBezTo>
                      <a:cubicBezTo>
                        <a:pt x="56" y="7302"/>
                        <a:pt x="4" y="7167"/>
                        <a:pt x="4" y="7007"/>
                      </a:cubicBezTo>
                      <a:cubicBezTo>
                        <a:pt x="4" y="531"/>
                        <a:pt x="4" y="531"/>
                        <a:pt x="4" y="531"/>
                      </a:cubicBezTo>
                      <a:cubicBezTo>
                        <a:pt x="4" y="370"/>
                        <a:pt x="56" y="236"/>
                        <a:pt x="154" y="141"/>
                      </a:cubicBezTo>
                      <a:cubicBezTo>
                        <a:pt x="200" y="97"/>
                        <a:pt x="255" y="63"/>
                        <a:pt x="317" y="40"/>
                      </a:cubicBezTo>
                      <a:cubicBezTo>
                        <a:pt x="380" y="16"/>
                        <a:pt x="449" y="4"/>
                        <a:pt x="522" y="4"/>
                      </a:cubicBezTo>
                      <a:cubicBezTo>
                        <a:pt x="3074" y="4"/>
                        <a:pt x="3074" y="4"/>
                        <a:pt x="3074" y="4"/>
                      </a:cubicBezTo>
                      <a:moveTo>
                        <a:pt x="522" y="7503"/>
                      </a:moveTo>
                      <a:cubicBezTo>
                        <a:pt x="3074" y="7503"/>
                        <a:pt x="3074" y="7503"/>
                        <a:pt x="3074" y="7503"/>
                      </a:cubicBezTo>
                      <a:cubicBezTo>
                        <a:pt x="3143" y="7503"/>
                        <a:pt x="3209" y="7492"/>
                        <a:pt x="3268" y="7470"/>
                      </a:cubicBezTo>
                      <a:cubicBezTo>
                        <a:pt x="3327" y="7448"/>
                        <a:pt x="3378" y="7416"/>
                        <a:pt x="3421" y="7375"/>
                      </a:cubicBezTo>
                      <a:cubicBezTo>
                        <a:pt x="3513" y="7286"/>
                        <a:pt x="3562" y="7159"/>
                        <a:pt x="3562" y="7007"/>
                      </a:cubicBezTo>
                      <a:cubicBezTo>
                        <a:pt x="3562" y="531"/>
                        <a:pt x="3562" y="531"/>
                        <a:pt x="3562" y="531"/>
                      </a:cubicBezTo>
                      <a:cubicBezTo>
                        <a:pt x="3562" y="379"/>
                        <a:pt x="3513" y="252"/>
                        <a:pt x="3421" y="163"/>
                      </a:cubicBezTo>
                      <a:cubicBezTo>
                        <a:pt x="3378" y="122"/>
                        <a:pt x="3327" y="90"/>
                        <a:pt x="3268" y="68"/>
                      </a:cubicBezTo>
                      <a:cubicBezTo>
                        <a:pt x="3209" y="46"/>
                        <a:pt x="3143" y="35"/>
                        <a:pt x="3074" y="35"/>
                      </a:cubicBezTo>
                      <a:cubicBezTo>
                        <a:pt x="522" y="35"/>
                        <a:pt x="522" y="35"/>
                        <a:pt x="522" y="35"/>
                      </a:cubicBezTo>
                      <a:cubicBezTo>
                        <a:pt x="453" y="35"/>
                        <a:pt x="388" y="46"/>
                        <a:pt x="328" y="68"/>
                      </a:cubicBezTo>
                      <a:cubicBezTo>
                        <a:pt x="270" y="90"/>
                        <a:pt x="218" y="122"/>
                        <a:pt x="175" y="163"/>
                      </a:cubicBezTo>
                      <a:cubicBezTo>
                        <a:pt x="83" y="252"/>
                        <a:pt x="34" y="379"/>
                        <a:pt x="34" y="531"/>
                      </a:cubicBezTo>
                      <a:cubicBezTo>
                        <a:pt x="34" y="7007"/>
                        <a:pt x="34" y="7007"/>
                        <a:pt x="34" y="7007"/>
                      </a:cubicBezTo>
                      <a:cubicBezTo>
                        <a:pt x="34" y="7159"/>
                        <a:pt x="83" y="7286"/>
                        <a:pt x="175" y="7375"/>
                      </a:cubicBezTo>
                      <a:cubicBezTo>
                        <a:pt x="218" y="7416"/>
                        <a:pt x="270" y="7448"/>
                        <a:pt x="328" y="7470"/>
                      </a:cubicBezTo>
                      <a:cubicBezTo>
                        <a:pt x="388" y="7492"/>
                        <a:pt x="453" y="7503"/>
                        <a:pt x="522" y="7503"/>
                      </a:cubicBezTo>
                      <a:moveTo>
                        <a:pt x="3074" y="0"/>
                      </a:moveTo>
                      <a:cubicBezTo>
                        <a:pt x="522" y="0"/>
                        <a:pt x="522" y="0"/>
                        <a:pt x="522" y="0"/>
                      </a:cubicBezTo>
                      <a:cubicBezTo>
                        <a:pt x="449" y="0"/>
                        <a:pt x="379" y="12"/>
                        <a:pt x="316" y="36"/>
                      </a:cubicBezTo>
                      <a:cubicBezTo>
                        <a:pt x="253" y="60"/>
                        <a:pt x="198" y="94"/>
                        <a:pt x="151" y="139"/>
                      </a:cubicBezTo>
                      <a:cubicBezTo>
                        <a:pt x="52" y="234"/>
                        <a:pt x="0" y="369"/>
                        <a:pt x="0" y="531"/>
                      </a:cubicBezTo>
                      <a:cubicBezTo>
                        <a:pt x="0" y="7007"/>
                        <a:pt x="0" y="7007"/>
                        <a:pt x="0" y="7007"/>
                      </a:cubicBezTo>
                      <a:cubicBezTo>
                        <a:pt x="0" y="7169"/>
                        <a:pt x="52" y="7304"/>
                        <a:pt x="151" y="7399"/>
                      </a:cubicBezTo>
                      <a:cubicBezTo>
                        <a:pt x="198" y="7444"/>
                        <a:pt x="253" y="7478"/>
                        <a:pt x="316" y="7502"/>
                      </a:cubicBezTo>
                      <a:cubicBezTo>
                        <a:pt x="379" y="7526"/>
                        <a:pt x="449" y="7538"/>
                        <a:pt x="522" y="7538"/>
                      </a:cubicBezTo>
                      <a:cubicBezTo>
                        <a:pt x="3074" y="7538"/>
                        <a:pt x="3074" y="7538"/>
                        <a:pt x="3074" y="7538"/>
                      </a:cubicBezTo>
                      <a:cubicBezTo>
                        <a:pt x="3148" y="7538"/>
                        <a:pt x="3217" y="7526"/>
                        <a:pt x="3280" y="7502"/>
                      </a:cubicBezTo>
                      <a:cubicBezTo>
                        <a:pt x="3343" y="7478"/>
                        <a:pt x="3399" y="7444"/>
                        <a:pt x="3445" y="7399"/>
                      </a:cubicBezTo>
                      <a:cubicBezTo>
                        <a:pt x="3544" y="7304"/>
                        <a:pt x="3597" y="7169"/>
                        <a:pt x="3597" y="7007"/>
                      </a:cubicBezTo>
                      <a:cubicBezTo>
                        <a:pt x="3597" y="531"/>
                        <a:pt x="3597" y="531"/>
                        <a:pt x="3597" y="531"/>
                      </a:cubicBezTo>
                      <a:cubicBezTo>
                        <a:pt x="3597" y="369"/>
                        <a:pt x="3544" y="234"/>
                        <a:pt x="3445" y="139"/>
                      </a:cubicBezTo>
                      <a:cubicBezTo>
                        <a:pt x="3399" y="94"/>
                        <a:pt x="3343" y="60"/>
                        <a:pt x="3280" y="36"/>
                      </a:cubicBezTo>
                      <a:cubicBezTo>
                        <a:pt x="3217" y="12"/>
                        <a:pt x="3148" y="0"/>
                        <a:pt x="3074" y="0"/>
                      </a:cubicBezTo>
                      <a:close/>
                      <a:moveTo>
                        <a:pt x="522" y="7499"/>
                      </a:moveTo>
                      <a:cubicBezTo>
                        <a:pt x="453" y="7499"/>
                        <a:pt x="389" y="7488"/>
                        <a:pt x="329" y="7466"/>
                      </a:cubicBezTo>
                      <a:cubicBezTo>
                        <a:pt x="271" y="7444"/>
                        <a:pt x="220" y="7413"/>
                        <a:pt x="178" y="7372"/>
                      </a:cubicBezTo>
                      <a:cubicBezTo>
                        <a:pt x="86" y="7284"/>
                        <a:pt x="38" y="7158"/>
                        <a:pt x="38" y="7007"/>
                      </a:cubicBezTo>
                      <a:cubicBezTo>
                        <a:pt x="38" y="531"/>
                        <a:pt x="38" y="531"/>
                        <a:pt x="38" y="531"/>
                      </a:cubicBezTo>
                      <a:cubicBezTo>
                        <a:pt x="38" y="380"/>
                        <a:pt x="86" y="254"/>
                        <a:pt x="178" y="166"/>
                      </a:cubicBezTo>
                      <a:cubicBezTo>
                        <a:pt x="220" y="125"/>
                        <a:pt x="271" y="94"/>
                        <a:pt x="329" y="72"/>
                      </a:cubicBezTo>
                      <a:cubicBezTo>
                        <a:pt x="389" y="50"/>
                        <a:pt x="453" y="39"/>
                        <a:pt x="522" y="39"/>
                      </a:cubicBezTo>
                      <a:cubicBezTo>
                        <a:pt x="3074" y="39"/>
                        <a:pt x="3074" y="39"/>
                        <a:pt x="3074" y="39"/>
                      </a:cubicBezTo>
                      <a:cubicBezTo>
                        <a:pt x="3143" y="39"/>
                        <a:pt x="3208" y="50"/>
                        <a:pt x="3267" y="72"/>
                      </a:cubicBezTo>
                      <a:cubicBezTo>
                        <a:pt x="3325" y="94"/>
                        <a:pt x="3376" y="125"/>
                        <a:pt x="3418" y="166"/>
                      </a:cubicBezTo>
                      <a:cubicBezTo>
                        <a:pt x="3510" y="254"/>
                        <a:pt x="3558" y="380"/>
                        <a:pt x="3558" y="531"/>
                      </a:cubicBezTo>
                      <a:cubicBezTo>
                        <a:pt x="3558" y="7007"/>
                        <a:pt x="3558" y="7007"/>
                        <a:pt x="3558" y="7007"/>
                      </a:cubicBezTo>
                      <a:cubicBezTo>
                        <a:pt x="3558" y="7158"/>
                        <a:pt x="3510" y="7284"/>
                        <a:pt x="3418" y="7372"/>
                      </a:cubicBezTo>
                      <a:cubicBezTo>
                        <a:pt x="3376" y="7413"/>
                        <a:pt x="3325" y="7444"/>
                        <a:pt x="3267" y="7466"/>
                      </a:cubicBezTo>
                      <a:cubicBezTo>
                        <a:pt x="3208" y="7488"/>
                        <a:pt x="3143" y="7499"/>
                        <a:pt x="3074" y="7499"/>
                      </a:cubicBezTo>
                      <a:cubicBezTo>
                        <a:pt x="522" y="7499"/>
                        <a:pt x="522" y="7499"/>
                        <a:pt x="522" y="7499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innerShdw blurRad="25400">
                    <a:prstClr val="black">
                      <a:alpha val="30000"/>
                    </a:prstClr>
                  </a:innerShdw>
                </a:effectLst>
                <a:sp3d/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33" name="Inner Edge 3">
                  <a:extLst>
                    <a:ext uri="{FF2B5EF4-FFF2-40B4-BE49-F238E27FC236}">
                      <a16:creationId xmlns:a16="http://schemas.microsoft.com/office/drawing/2014/main" id="{BC4A396C-F038-4892-888D-62E94A9A471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810501" y="1058863"/>
                  <a:ext cx="2455864" cy="5203824"/>
                </a:xfrm>
                <a:custGeom>
                  <a:avLst/>
                  <a:gdLst>
                    <a:gd name="T0" fmla="*/ 3380 w 3520"/>
                    <a:gd name="T1" fmla="*/ 127 h 7460"/>
                    <a:gd name="T2" fmla="*/ 3229 w 3520"/>
                    <a:gd name="T3" fmla="*/ 33 h 7460"/>
                    <a:gd name="T4" fmla="*/ 3036 w 3520"/>
                    <a:gd name="T5" fmla="*/ 0 h 7460"/>
                    <a:gd name="T6" fmla="*/ 484 w 3520"/>
                    <a:gd name="T7" fmla="*/ 0 h 7460"/>
                    <a:gd name="T8" fmla="*/ 291 w 3520"/>
                    <a:gd name="T9" fmla="*/ 33 h 7460"/>
                    <a:gd name="T10" fmla="*/ 140 w 3520"/>
                    <a:gd name="T11" fmla="*/ 127 h 7460"/>
                    <a:gd name="T12" fmla="*/ 0 w 3520"/>
                    <a:gd name="T13" fmla="*/ 492 h 7460"/>
                    <a:gd name="T14" fmla="*/ 0 w 3520"/>
                    <a:gd name="T15" fmla="*/ 6968 h 7460"/>
                    <a:gd name="T16" fmla="*/ 140 w 3520"/>
                    <a:gd name="T17" fmla="*/ 7333 h 7460"/>
                    <a:gd name="T18" fmla="*/ 291 w 3520"/>
                    <a:gd name="T19" fmla="*/ 7427 h 7460"/>
                    <a:gd name="T20" fmla="*/ 484 w 3520"/>
                    <a:gd name="T21" fmla="*/ 7460 h 7460"/>
                    <a:gd name="T22" fmla="*/ 3036 w 3520"/>
                    <a:gd name="T23" fmla="*/ 7460 h 7460"/>
                    <a:gd name="T24" fmla="*/ 3229 w 3520"/>
                    <a:gd name="T25" fmla="*/ 7427 h 7460"/>
                    <a:gd name="T26" fmla="*/ 3380 w 3520"/>
                    <a:gd name="T27" fmla="*/ 7333 h 7460"/>
                    <a:gd name="T28" fmla="*/ 3520 w 3520"/>
                    <a:gd name="T29" fmla="*/ 6968 h 7460"/>
                    <a:gd name="T30" fmla="*/ 3520 w 3520"/>
                    <a:gd name="T31" fmla="*/ 492 h 7460"/>
                    <a:gd name="T32" fmla="*/ 3380 w 3520"/>
                    <a:gd name="T33" fmla="*/ 127 h 7460"/>
                    <a:gd name="T34" fmla="*/ 3474 w 3520"/>
                    <a:gd name="T35" fmla="*/ 6948 h 7460"/>
                    <a:gd name="T36" fmla="*/ 3008 w 3520"/>
                    <a:gd name="T37" fmla="*/ 7414 h 7460"/>
                    <a:gd name="T38" fmla="*/ 513 w 3520"/>
                    <a:gd name="T39" fmla="*/ 7414 h 7460"/>
                    <a:gd name="T40" fmla="*/ 46 w 3520"/>
                    <a:gd name="T41" fmla="*/ 6948 h 7460"/>
                    <a:gd name="T42" fmla="*/ 46 w 3520"/>
                    <a:gd name="T43" fmla="*/ 512 h 7460"/>
                    <a:gd name="T44" fmla="*/ 513 w 3520"/>
                    <a:gd name="T45" fmla="*/ 46 h 7460"/>
                    <a:gd name="T46" fmla="*/ 3008 w 3520"/>
                    <a:gd name="T47" fmla="*/ 46 h 7460"/>
                    <a:gd name="T48" fmla="*/ 3474 w 3520"/>
                    <a:gd name="T49" fmla="*/ 512 h 7460"/>
                    <a:gd name="T50" fmla="*/ 3474 w 3520"/>
                    <a:gd name="T51" fmla="*/ 6948 h 746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20" h="7460">
                      <a:moveTo>
                        <a:pt x="3380" y="127"/>
                      </a:moveTo>
                      <a:cubicBezTo>
                        <a:pt x="3338" y="86"/>
                        <a:pt x="3287" y="55"/>
                        <a:pt x="3229" y="33"/>
                      </a:cubicBezTo>
                      <a:cubicBezTo>
                        <a:pt x="3170" y="11"/>
                        <a:pt x="3105" y="0"/>
                        <a:pt x="3036" y="0"/>
                      </a:cubicBezTo>
                      <a:cubicBezTo>
                        <a:pt x="484" y="0"/>
                        <a:pt x="484" y="0"/>
                        <a:pt x="484" y="0"/>
                      </a:cubicBezTo>
                      <a:cubicBezTo>
                        <a:pt x="415" y="0"/>
                        <a:pt x="351" y="11"/>
                        <a:pt x="291" y="33"/>
                      </a:cubicBezTo>
                      <a:cubicBezTo>
                        <a:pt x="233" y="55"/>
                        <a:pt x="182" y="86"/>
                        <a:pt x="140" y="127"/>
                      </a:cubicBezTo>
                      <a:cubicBezTo>
                        <a:pt x="48" y="215"/>
                        <a:pt x="0" y="341"/>
                        <a:pt x="0" y="492"/>
                      </a:cubicBezTo>
                      <a:cubicBezTo>
                        <a:pt x="0" y="6968"/>
                        <a:pt x="0" y="6968"/>
                        <a:pt x="0" y="6968"/>
                      </a:cubicBezTo>
                      <a:cubicBezTo>
                        <a:pt x="0" y="7119"/>
                        <a:pt x="48" y="7245"/>
                        <a:pt x="140" y="7333"/>
                      </a:cubicBezTo>
                      <a:cubicBezTo>
                        <a:pt x="182" y="7374"/>
                        <a:pt x="233" y="7405"/>
                        <a:pt x="291" y="7427"/>
                      </a:cubicBezTo>
                      <a:cubicBezTo>
                        <a:pt x="351" y="7449"/>
                        <a:pt x="415" y="7460"/>
                        <a:pt x="484" y="7460"/>
                      </a:cubicBezTo>
                      <a:cubicBezTo>
                        <a:pt x="3036" y="7460"/>
                        <a:pt x="3036" y="7460"/>
                        <a:pt x="3036" y="7460"/>
                      </a:cubicBezTo>
                      <a:cubicBezTo>
                        <a:pt x="3105" y="7460"/>
                        <a:pt x="3170" y="7449"/>
                        <a:pt x="3229" y="7427"/>
                      </a:cubicBezTo>
                      <a:cubicBezTo>
                        <a:pt x="3287" y="7405"/>
                        <a:pt x="3338" y="7374"/>
                        <a:pt x="3380" y="7333"/>
                      </a:cubicBezTo>
                      <a:cubicBezTo>
                        <a:pt x="3472" y="7245"/>
                        <a:pt x="3520" y="7119"/>
                        <a:pt x="3520" y="6968"/>
                      </a:cubicBezTo>
                      <a:cubicBezTo>
                        <a:pt x="3520" y="492"/>
                        <a:pt x="3520" y="492"/>
                        <a:pt x="3520" y="492"/>
                      </a:cubicBezTo>
                      <a:cubicBezTo>
                        <a:pt x="3520" y="341"/>
                        <a:pt x="3472" y="215"/>
                        <a:pt x="3380" y="127"/>
                      </a:cubicBezTo>
                      <a:close/>
                      <a:moveTo>
                        <a:pt x="3474" y="6948"/>
                      </a:moveTo>
                      <a:cubicBezTo>
                        <a:pt x="3474" y="7204"/>
                        <a:pt x="3264" y="7414"/>
                        <a:pt x="3008" y="7414"/>
                      </a:cubicBezTo>
                      <a:cubicBezTo>
                        <a:pt x="513" y="7414"/>
                        <a:pt x="513" y="7414"/>
                        <a:pt x="513" y="7414"/>
                      </a:cubicBezTo>
                      <a:cubicBezTo>
                        <a:pt x="256" y="7414"/>
                        <a:pt x="46" y="7204"/>
                        <a:pt x="46" y="6948"/>
                      </a:cubicBezTo>
                      <a:cubicBezTo>
                        <a:pt x="46" y="512"/>
                        <a:pt x="46" y="512"/>
                        <a:pt x="46" y="512"/>
                      </a:cubicBezTo>
                      <a:cubicBezTo>
                        <a:pt x="46" y="256"/>
                        <a:pt x="256" y="46"/>
                        <a:pt x="513" y="46"/>
                      </a:cubicBezTo>
                      <a:cubicBezTo>
                        <a:pt x="3008" y="46"/>
                        <a:pt x="3008" y="46"/>
                        <a:pt x="3008" y="46"/>
                      </a:cubicBezTo>
                      <a:cubicBezTo>
                        <a:pt x="3264" y="46"/>
                        <a:pt x="3474" y="256"/>
                        <a:pt x="3474" y="512"/>
                      </a:cubicBezTo>
                      <a:lnTo>
                        <a:pt x="3474" y="6948"/>
                      </a:lnTo>
                      <a:close/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>
                  <a:noFill/>
                </a:ln>
                <a:effectLst>
                  <a:innerShdw blurRad="25400">
                    <a:prstClr val="black">
                      <a:alpha val="30000"/>
                    </a:prstClr>
                  </a:innerShdw>
                </a:effectLst>
                <a:sp3d/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34" name="Bady Front">
                  <a:extLst>
                    <a:ext uri="{FF2B5EF4-FFF2-40B4-BE49-F238E27FC236}">
                      <a16:creationId xmlns:a16="http://schemas.microsoft.com/office/drawing/2014/main" id="{B86BFB5F-92E3-4E4C-BF3E-935E6E07D69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43838" y="1092201"/>
                  <a:ext cx="2390775" cy="5137150"/>
                </a:xfrm>
                <a:custGeom>
                  <a:avLst/>
                  <a:gdLst>
                    <a:gd name="T0" fmla="*/ 3428 w 3428"/>
                    <a:gd name="T1" fmla="*/ 6902 h 7368"/>
                    <a:gd name="T2" fmla="*/ 2962 w 3428"/>
                    <a:gd name="T3" fmla="*/ 7368 h 7368"/>
                    <a:gd name="T4" fmla="*/ 467 w 3428"/>
                    <a:gd name="T5" fmla="*/ 7368 h 7368"/>
                    <a:gd name="T6" fmla="*/ 0 w 3428"/>
                    <a:gd name="T7" fmla="*/ 6902 h 7368"/>
                    <a:gd name="T8" fmla="*/ 0 w 3428"/>
                    <a:gd name="T9" fmla="*/ 466 h 7368"/>
                    <a:gd name="T10" fmla="*/ 467 w 3428"/>
                    <a:gd name="T11" fmla="*/ 0 h 7368"/>
                    <a:gd name="T12" fmla="*/ 2962 w 3428"/>
                    <a:gd name="T13" fmla="*/ 0 h 7368"/>
                    <a:gd name="T14" fmla="*/ 3428 w 3428"/>
                    <a:gd name="T15" fmla="*/ 466 h 7368"/>
                    <a:gd name="T16" fmla="*/ 3428 w 3428"/>
                    <a:gd name="T17" fmla="*/ 6902 h 73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428" h="7368">
                      <a:moveTo>
                        <a:pt x="3428" y="6902"/>
                      </a:moveTo>
                      <a:cubicBezTo>
                        <a:pt x="3428" y="7158"/>
                        <a:pt x="3218" y="7368"/>
                        <a:pt x="2962" y="7368"/>
                      </a:cubicBezTo>
                      <a:cubicBezTo>
                        <a:pt x="467" y="7368"/>
                        <a:pt x="467" y="7368"/>
                        <a:pt x="467" y="7368"/>
                      </a:cubicBezTo>
                      <a:cubicBezTo>
                        <a:pt x="210" y="7368"/>
                        <a:pt x="0" y="7158"/>
                        <a:pt x="0" y="6902"/>
                      </a:cubicBezTo>
                      <a:cubicBezTo>
                        <a:pt x="0" y="466"/>
                        <a:pt x="0" y="466"/>
                        <a:pt x="0" y="466"/>
                      </a:cubicBezTo>
                      <a:cubicBezTo>
                        <a:pt x="0" y="210"/>
                        <a:pt x="210" y="0"/>
                        <a:pt x="467" y="0"/>
                      </a:cubicBezTo>
                      <a:cubicBezTo>
                        <a:pt x="2962" y="0"/>
                        <a:pt x="2962" y="0"/>
                        <a:pt x="2962" y="0"/>
                      </a:cubicBezTo>
                      <a:cubicBezTo>
                        <a:pt x="3218" y="0"/>
                        <a:pt x="3428" y="210"/>
                        <a:pt x="3428" y="466"/>
                      </a:cubicBezTo>
                      <a:lnTo>
                        <a:pt x="3428" y="6902"/>
                      </a:lnTo>
                      <a:close/>
                    </a:path>
                  </a:pathLst>
                </a:custGeom>
                <a:gradFill>
                  <a:gsLst>
                    <a:gs pos="0">
                      <a:schemeClr val="bg1">
                        <a:lumMod val="85000"/>
                      </a:schemeClr>
                    </a:gs>
                    <a:gs pos="76000">
                      <a:schemeClr val="bg1"/>
                    </a:gs>
                  </a:gsLst>
                  <a:lin ang="2400000" scaled="0"/>
                </a:gradFill>
                <a:ln>
                  <a:noFill/>
                </a:ln>
                <a:sp3d/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</p:grpSp>
          <p:grpSp>
            <p:nvGrpSpPr>
              <p:cNvPr id="14" name="Home Btn">
                <a:extLst>
                  <a:ext uri="{FF2B5EF4-FFF2-40B4-BE49-F238E27FC236}">
                    <a16:creationId xmlns:a16="http://schemas.microsoft.com/office/drawing/2014/main" id="{8274D1E8-3E8D-4881-A735-9B82B2204663}"/>
                  </a:ext>
                </a:extLst>
              </p:cNvPr>
              <p:cNvGrpSpPr/>
              <p:nvPr/>
            </p:nvGrpSpPr>
            <p:grpSpPr>
              <a:xfrm>
                <a:off x="8668038" y="13045157"/>
                <a:ext cx="1160312" cy="1160312"/>
                <a:chOff x="8836025" y="5748338"/>
                <a:chExt cx="414338" cy="414338"/>
              </a:xfrm>
            </p:grpSpPr>
            <p:sp>
              <p:nvSpPr>
                <p:cNvPr id="29" name="Btn">
                  <a:extLst>
                    <a:ext uri="{FF2B5EF4-FFF2-40B4-BE49-F238E27FC236}">
                      <a16:creationId xmlns:a16="http://schemas.microsoft.com/office/drawing/2014/main" id="{6E76B8FE-1259-4BAB-9F18-DE119F006F4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836025" y="5748338"/>
                  <a:ext cx="414338" cy="414338"/>
                </a:xfrm>
                <a:custGeom>
                  <a:avLst/>
                  <a:gdLst>
                    <a:gd name="T0" fmla="*/ 297 w 594"/>
                    <a:gd name="T1" fmla="*/ 34 h 594"/>
                    <a:gd name="T2" fmla="*/ 560 w 594"/>
                    <a:gd name="T3" fmla="*/ 297 h 594"/>
                    <a:gd name="T4" fmla="*/ 297 w 594"/>
                    <a:gd name="T5" fmla="*/ 560 h 594"/>
                    <a:gd name="T6" fmla="*/ 34 w 594"/>
                    <a:gd name="T7" fmla="*/ 297 h 594"/>
                    <a:gd name="T8" fmla="*/ 297 w 594"/>
                    <a:gd name="T9" fmla="*/ 34 h 594"/>
                    <a:gd name="T10" fmla="*/ 297 w 594"/>
                    <a:gd name="T11" fmla="*/ 0 h 594"/>
                    <a:gd name="T12" fmla="*/ 0 w 594"/>
                    <a:gd name="T13" fmla="*/ 297 h 594"/>
                    <a:gd name="T14" fmla="*/ 297 w 594"/>
                    <a:gd name="T15" fmla="*/ 594 h 594"/>
                    <a:gd name="T16" fmla="*/ 594 w 594"/>
                    <a:gd name="T17" fmla="*/ 297 h 594"/>
                    <a:gd name="T18" fmla="*/ 297 w 594"/>
                    <a:gd name="T19" fmla="*/ 0 h 5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94" h="594">
                      <a:moveTo>
                        <a:pt x="297" y="34"/>
                      </a:moveTo>
                      <a:cubicBezTo>
                        <a:pt x="442" y="34"/>
                        <a:pt x="560" y="152"/>
                        <a:pt x="560" y="297"/>
                      </a:cubicBezTo>
                      <a:cubicBezTo>
                        <a:pt x="560" y="442"/>
                        <a:pt x="442" y="560"/>
                        <a:pt x="297" y="560"/>
                      </a:cubicBezTo>
                      <a:cubicBezTo>
                        <a:pt x="152" y="560"/>
                        <a:pt x="34" y="442"/>
                        <a:pt x="34" y="297"/>
                      </a:cubicBezTo>
                      <a:cubicBezTo>
                        <a:pt x="34" y="152"/>
                        <a:pt x="152" y="34"/>
                        <a:pt x="297" y="34"/>
                      </a:cubicBezTo>
                      <a:moveTo>
                        <a:pt x="297" y="0"/>
                      </a:moveTo>
                      <a:cubicBezTo>
                        <a:pt x="133" y="0"/>
                        <a:pt x="0" y="133"/>
                        <a:pt x="0" y="297"/>
                      </a:cubicBezTo>
                      <a:cubicBezTo>
                        <a:pt x="0" y="461"/>
                        <a:pt x="133" y="594"/>
                        <a:pt x="297" y="594"/>
                      </a:cubicBezTo>
                      <a:cubicBezTo>
                        <a:pt x="461" y="594"/>
                        <a:pt x="594" y="461"/>
                        <a:pt x="594" y="297"/>
                      </a:cubicBezTo>
                      <a:cubicBezTo>
                        <a:pt x="594" y="133"/>
                        <a:pt x="461" y="0"/>
                        <a:pt x="297" y="0"/>
                      </a:cubicBezTo>
                      <a:close/>
                    </a:path>
                  </a:pathLst>
                </a:custGeom>
                <a:solidFill>
                  <a:schemeClr val="bg1">
                    <a:lumMod val="75000"/>
                  </a:schemeClr>
                </a:solidFill>
                <a:ln>
                  <a:noFill/>
                </a:ln>
                <a:sp3d/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30" name="Ring Btn">
                  <a:extLst>
                    <a:ext uri="{FF2B5EF4-FFF2-40B4-BE49-F238E27FC236}">
                      <a16:creationId xmlns:a16="http://schemas.microsoft.com/office/drawing/2014/main" id="{CFDBA64A-5CC4-4A8B-81E8-94CCBB3CC48C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836025" y="5748338"/>
                  <a:ext cx="414338" cy="414338"/>
                </a:xfrm>
                <a:custGeom>
                  <a:avLst/>
                  <a:gdLst>
                    <a:gd name="T0" fmla="*/ 297 w 594"/>
                    <a:gd name="T1" fmla="*/ 34 h 594"/>
                    <a:gd name="T2" fmla="*/ 560 w 594"/>
                    <a:gd name="T3" fmla="*/ 297 h 594"/>
                    <a:gd name="T4" fmla="*/ 297 w 594"/>
                    <a:gd name="T5" fmla="*/ 560 h 594"/>
                    <a:gd name="T6" fmla="*/ 34 w 594"/>
                    <a:gd name="T7" fmla="*/ 297 h 594"/>
                    <a:gd name="T8" fmla="*/ 297 w 594"/>
                    <a:gd name="T9" fmla="*/ 34 h 594"/>
                    <a:gd name="T10" fmla="*/ 297 w 594"/>
                    <a:gd name="T11" fmla="*/ 0 h 594"/>
                    <a:gd name="T12" fmla="*/ 0 w 594"/>
                    <a:gd name="T13" fmla="*/ 297 h 594"/>
                    <a:gd name="T14" fmla="*/ 297 w 594"/>
                    <a:gd name="T15" fmla="*/ 594 h 594"/>
                    <a:gd name="T16" fmla="*/ 594 w 594"/>
                    <a:gd name="T17" fmla="*/ 297 h 594"/>
                    <a:gd name="T18" fmla="*/ 297 w 594"/>
                    <a:gd name="T19" fmla="*/ 0 h 5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594" h="594">
                      <a:moveTo>
                        <a:pt x="297" y="34"/>
                      </a:moveTo>
                      <a:cubicBezTo>
                        <a:pt x="442" y="34"/>
                        <a:pt x="560" y="152"/>
                        <a:pt x="560" y="297"/>
                      </a:cubicBezTo>
                      <a:cubicBezTo>
                        <a:pt x="560" y="442"/>
                        <a:pt x="442" y="560"/>
                        <a:pt x="297" y="560"/>
                      </a:cubicBezTo>
                      <a:cubicBezTo>
                        <a:pt x="152" y="560"/>
                        <a:pt x="34" y="442"/>
                        <a:pt x="34" y="297"/>
                      </a:cubicBezTo>
                      <a:cubicBezTo>
                        <a:pt x="34" y="152"/>
                        <a:pt x="152" y="34"/>
                        <a:pt x="297" y="34"/>
                      </a:cubicBezTo>
                      <a:moveTo>
                        <a:pt x="297" y="0"/>
                      </a:moveTo>
                      <a:cubicBezTo>
                        <a:pt x="133" y="0"/>
                        <a:pt x="0" y="133"/>
                        <a:pt x="0" y="297"/>
                      </a:cubicBezTo>
                      <a:cubicBezTo>
                        <a:pt x="0" y="461"/>
                        <a:pt x="133" y="594"/>
                        <a:pt x="297" y="594"/>
                      </a:cubicBezTo>
                      <a:cubicBezTo>
                        <a:pt x="461" y="594"/>
                        <a:pt x="594" y="461"/>
                        <a:pt x="594" y="297"/>
                      </a:cubicBezTo>
                      <a:cubicBezTo>
                        <a:pt x="594" y="133"/>
                        <a:pt x="461" y="0"/>
                        <a:pt x="297" y="0"/>
                      </a:cubicBezTo>
                      <a:close/>
                    </a:path>
                  </a:pathLst>
                </a:custGeom>
                <a:gradFill>
                  <a:gsLst>
                    <a:gs pos="100000">
                      <a:schemeClr val="bg1">
                        <a:lumMod val="50000"/>
                      </a:schemeClr>
                    </a:gs>
                    <a:gs pos="0">
                      <a:schemeClr val="bg1"/>
                    </a:gs>
                    <a:gs pos="46000">
                      <a:schemeClr val="tx1"/>
                    </a:gs>
                  </a:gsLst>
                  <a:lin ang="2400000" scaled="0"/>
                </a:gradFill>
                <a:ln>
                  <a:noFill/>
                </a:ln>
                <a:sp3d/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</p:grpSp>
          <p:grpSp>
            <p:nvGrpSpPr>
              <p:cNvPr id="15" name="Speaker">
                <a:extLst>
                  <a:ext uri="{FF2B5EF4-FFF2-40B4-BE49-F238E27FC236}">
                    <a16:creationId xmlns:a16="http://schemas.microsoft.com/office/drawing/2014/main" id="{0A0AD4D0-C47D-438E-8CF4-5663AB61644F}"/>
                  </a:ext>
                </a:extLst>
              </p:cNvPr>
              <p:cNvGrpSpPr/>
              <p:nvPr/>
            </p:nvGrpSpPr>
            <p:grpSpPr>
              <a:xfrm>
                <a:off x="8650257" y="672960"/>
                <a:ext cx="1191429" cy="142260"/>
                <a:chOff x="8829675" y="1330326"/>
                <a:chExt cx="425450" cy="50800"/>
              </a:xfrm>
            </p:grpSpPr>
            <p:sp>
              <p:nvSpPr>
                <p:cNvPr id="25" name="Freeform 22">
                  <a:extLst>
                    <a:ext uri="{FF2B5EF4-FFF2-40B4-BE49-F238E27FC236}">
                      <a16:creationId xmlns:a16="http://schemas.microsoft.com/office/drawing/2014/main" id="{82A89508-60EA-4236-B8CA-A1E70666E4C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8836025" y="1339851"/>
                  <a:ext cx="412750" cy="34925"/>
                </a:xfrm>
                <a:custGeom>
                  <a:avLst/>
                  <a:gdLst>
                    <a:gd name="T0" fmla="*/ 562 w 590"/>
                    <a:gd name="T1" fmla="*/ 49 h 49"/>
                    <a:gd name="T2" fmla="*/ 28 w 590"/>
                    <a:gd name="T3" fmla="*/ 49 h 49"/>
                    <a:gd name="T4" fmla="*/ 0 w 590"/>
                    <a:gd name="T5" fmla="*/ 24 h 49"/>
                    <a:gd name="T6" fmla="*/ 28 w 590"/>
                    <a:gd name="T7" fmla="*/ 0 h 49"/>
                    <a:gd name="T8" fmla="*/ 562 w 590"/>
                    <a:gd name="T9" fmla="*/ 0 h 49"/>
                    <a:gd name="T10" fmla="*/ 590 w 590"/>
                    <a:gd name="T11" fmla="*/ 24 h 49"/>
                    <a:gd name="T12" fmla="*/ 562 w 590"/>
                    <a:gd name="T13" fmla="*/ 49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90" h="49">
                      <a:moveTo>
                        <a:pt x="562" y="49"/>
                      </a:moveTo>
                      <a:cubicBezTo>
                        <a:pt x="28" y="49"/>
                        <a:pt x="28" y="49"/>
                        <a:pt x="28" y="49"/>
                      </a:cubicBezTo>
                      <a:cubicBezTo>
                        <a:pt x="11" y="49"/>
                        <a:pt x="0" y="39"/>
                        <a:pt x="0" y="24"/>
                      </a:cubicBezTo>
                      <a:cubicBezTo>
                        <a:pt x="0" y="10"/>
                        <a:pt x="11" y="0"/>
                        <a:pt x="28" y="0"/>
                      </a:cubicBezTo>
                      <a:cubicBezTo>
                        <a:pt x="562" y="0"/>
                        <a:pt x="562" y="0"/>
                        <a:pt x="562" y="0"/>
                      </a:cubicBezTo>
                      <a:cubicBezTo>
                        <a:pt x="579" y="0"/>
                        <a:pt x="590" y="10"/>
                        <a:pt x="590" y="24"/>
                      </a:cubicBezTo>
                      <a:cubicBezTo>
                        <a:pt x="590" y="39"/>
                        <a:pt x="578" y="49"/>
                        <a:pt x="562" y="49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sp3d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26" name="Freeform 23">
                  <a:extLst>
                    <a:ext uri="{FF2B5EF4-FFF2-40B4-BE49-F238E27FC236}">
                      <a16:creationId xmlns:a16="http://schemas.microsoft.com/office/drawing/2014/main" id="{BF86656C-DF90-4DE6-AE1B-D19FDF7D0DF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836025" y="1339851"/>
                  <a:ext cx="412750" cy="34925"/>
                </a:xfrm>
                <a:custGeom>
                  <a:avLst/>
                  <a:gdLst>
                    <a:gd name="T0" fmla="*/ 562 w 590"/>
                    <a:gd name="T1" fmla="*/ 49 h 49"/>
                    <a:gd name="T2" fmla="*/ 28 w 590"/>
                    <a:gd name="T3" fmla="*/ 49 h 49"/>
                    <a:gd name="T4" fmla="*/ 0 w 590"/>
                    <a:gd name="T5" fmla="*/ 24 h 49"/>
                    <a:gd name="T6" fmla="*/ 28 w 590"/>
                    <a:gd name="T7" fmla="*/ 0 h 49"/>
                    <a:gd name="T8" fmla="*/ 562 w 590"/>
                    <a:gd name="T9" fmla="*/ 0 h 49"/>
                    <a:gd name="T10" fmla="*/ 590 w 590"/>
                    <a:gd name="T11" fmla="*/ 24 h 49"/>
                    <a:gd name="T12" fmla="*/ 562 w 590"/>
                    <a:gd name="T13" fmla="*/ 49 h 49"/>
                    <a:gd name="T14" fmla="*/ 28 w 590"/>
                    <a:gd name="T15" fmla="*/ 2 h 49"/>
                    <a:gd name="T16" fmla="*/ 2 w 590"/>
                    <a:gd name="T17" fmla="*/ 24 h 49"/>
                    <a:gd name="T18" fmla="*/ 28 w 590"/>
                    <a:gd name="T19" fmla="*/ 47 h 49"/>
                    <a:gd name="T20" fmla="*/ 562 w 590"/>
                    <a:gd name="T21" fmla="*/ 47 h 49"/>
                    <a:gd name="T22" fmla="*/ 588 w 590"/>
                    <a:gd name="T23" fmla="*/ 24 h 49"/>
                    <a:gd name="T24" fmla="*/ 562 w 590"/>
                    <a:gd name="T25" fmla="*/ 2 h 49"/>
                    <a:gd name="T26" fmla="*/ 28 w 590"/>
                    <a:gd name="T27" fmla="*/ 2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90" h="49">
                      <a:moveTo>
                        <a:pt x="562" y="49"/>
                      </a:moveTo>
                      <a:cubicBezTo>
                        <a:pt x="28" y="49"/>
                        <a:pt x="28" y="49"/>
                        <a:pt x="28" y="49"/>
                      </a:cubicBezTo>
                      <a:cubicBezTo>
                        <a:pt x="11" y="49"/>
                        <a:pt x="0" y="39"/>
                        <a:pt x="0" y="24"/>
                      </a:cubicBezTo>
                      <a:cubicBezTo>
                        <a:pt x="0" y="10"/>
                        <a:pt x="11" y="0"/>
                        <a:pt x="28" y="0"/>
                      </a:cubicBezTo>
                      <a:cubicBezTo>
                        <a:pt x="562" y="0"/>
                        <a:pt x="562" y="0"/>
                        <a:pt x="562" y="0"/>
                      </a:cubicBezTo>
                      <a:cubicBezTo>
                        <a:pt x="579" y="0"/>
                        <a:pt x="590" y="10"/>
                        <a:pt x="590" y="24"/>
                      </a:cubicBezTo>
                      <a:cubicBezTo>
                        <a:pt x="590" y="39"/>
                        <a:pt x="578" y="49"/>
                        <a:pt x="562" y="49"/>
                      </a:cubicBezTo>
                      <a:close/>
                      <a:moveTo>
                        <a:pt x="28" y="2"/>
                      </a:moveTo>
                      <a:cubicBezTo>
                        <a:pt x="12" y="2"/>
                        <a:pt x="2" y="11"/>
                        <a:pt x="2" y="24"/>
                      </a:cubicBezTo>
                      <a:cubicBezTo>
                        <a:pt x="2" y="38"/>
                        <a:pt x="12" y="47"/>
                        <a:pt x="28" y="47"/>
                      </a:cubicBezTo>
                      <a:cubicBezTo>
                        <a:pt x="562" y="47"/>
                        <a:pt x="562" y="47"/>
                        <a:pt x="562" y="47"/>
                      </a:cubicBezTo>
                      <a:cubicBezTo>
                        <a:pt x="577" y="47"/>
                        <a:pt x="588" y="38"/>
                        <a:pt x="588" y="24"/>
                      </a:cubicBezTo>
                      <a:cubicBezTo>
                        <a:pt x="588" y="11"/>
                        <a:pt x="577" y="2"/>
                        <a:pt x="562" y="2"/>
                      </a:cubicBezTo>
                      <a:lnTo>
                        <a:pt x="28" y="2"/>
                      </a:ln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sp3d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27" name="Freeform 24">
                  <a:extLst>
                    <a:ext uri="{FF2B5EF4-FFF2-40B4-BE49-F238E27FC236}">
                      <a16:creationId xmlns:a16="http://schemas.microsoft.com/office/drawing/2014/main" id="{4FE9C2D1-38A1-4EEC-85B2-F354889F37E3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839200" y="1339851"/>
                  <a:ext cx="412750" cy="33338"/>
                </a:xfrm>
                <a:custGeom>
                  <a:avLst/>
                  <a:gdLst>
                    <a:gd name="T0" fmla="*/ 208 w 592"/>
                    <a:gd name="T1" fmla="*/ 33 h 47"/>
                    <a:gd name="T2" fmla="*/ 89 w 592"/>
                    <a:gd name="T3" fmla="*/ 22 h 47"/>
                    <a:gd name="T4" fmla="*/ 36 w 592"/>
                    <a:gd name="T5" fmla="*/ 8 h 47"/>
                    <a:gd name="T6" fmla="*/ 154 w 592"/>
                    <a:gd name="T7" fmla="*/ 8 h 47"/>
                    <a:gd name="T8" fmla="*/ 115 w 592"/>
                    <a:gd name="T9" fmla="*/ 2 h 47"/>
                    <a:gd name="T10" fmla="*/ 213 w 592"/>
                    <a:gd name="T11" fmla="*/ 5 h 47"/>
                    <a:gd name="T12" fmla="*/ 275 w 592"/>
                    <a:gd name="T13" fmla="*/ 33 h 47"/>
                    <a:gd name="T14" fmla="*/ 233 w 592"/>
                    <a:gd name="T15" fmla="*/ 8 h 47"/>
                    <a:gd name="T16" fmla="*/ 50 w 592"/>
                    <a:gd name="T17" fmla="*/ 16 h 47"/>
                    <a:gd name="T18" fmla="*/ 64 w 592"/>
                    <a:gd name="T19" fmla="*/ 19 h 47"/>
                    <a:gd name="T20" fmla="*/ 86 w 592"/>
                    <a:gd name="T21" fmla="*/ 19 h 47"/>
                    <a:gd name="T22" fmla="*/ 253 w 592"/>
                    <a:gd name="T23" fmla="*/ 27 h 47"/>
                    <a:gd name="T24" fmla="*/ 134 w 592"/>
                    <a:gd name="T25" fmla="*/ 27 h 47"/>
                    <a:gd name="T26" fmla="*/ 202 w 592"/>
                    <a:gd name="T27" fmla="*/ 27 h 47"/>
                    <a:gd name="T28" fmla="*/ 168 w 592"/>
                    <a:gd name="T29" fmla="*/ 16 h 47"/>
                    <a:gd name="T30" fmla="*/ 174 w 592"/>
                    <a:gd name="T31" fmla="*/ 10 h 47"/>
                    <a:gd name="T32" fmla="*/ 244 w 592"/>
                    <a:gd name="T33" fmla="*/ 13 h 47"/>
                    <a:gd name="T34" fmla="*/ 267 w 592"/>
                    <a:gd name="T35" fmla="*/ 19 h 47"/>
                    <a:gd name="T36" fmla="*/ 225 w 592"/>
                    <a:gd name="T37" fmla="*/ 38 h 47"/>
                    <a:gd name="T38" fmla="*/ 253 w 592"/>
                    <a:gd name="T39" fmla="*/ 38 h 47"/>
                    <a:gd name="T40" fmla="*/ 157 w 592"/>
                    <a:gd name="T41" fmla="*/ 38 h 47"/>
                    <a:gd name="T42" fmla="*/ 174 w 592"/>
                    <a:gd name="T43" fmla="*/ 38 h 47"/>
                    <a:gd name="T44" fmla="*/ 312 w 592"/>
                    <a:gd name="T45" fmla="*/ 13 h 47"/>
                    <a:gd name="T46" fmla="*/ 303 w 592"/>
                    <a:gd name="T47" fmla="*/ 22 h 47"/>
                    <a:gd name="T48" fmla="*/ 289 w 592"/>
                    <a:gd name="T49" fmla="*/ 24 h 47"/>
                    <a:gd name="T50" fmla="*/ 301 w 592"/>
                    <a:gd name="T51" fmla="*/ 36 h 47"/>
                    <a:gd name="T52" fmla="*/ 10 w 592"/>
                    <a:gd name="T53" fmla="*/ 16 h 47"/>
                    <a:gd name="T54" fmla="*/ 64 w 592"/>
                    <a:gd name="T55" fmla="*/ 2 h 47"/>
                    <a:gd name="T56" fmla="*/ 27 w 592"/>
                    <a:gd name="T57" fmla="*/ 0 h 47"/>
                    <a:gd name="T58" fmla="*/ 92 w 592"/>
                    <a:gd name="T59" fmla="*/ 41 h 47"/>
                    <a:gd name="T60" fmla="*/ 100 w 592"/>
                    <a:gd name="T61" fmla="*/ 38 h 47"/>
                    <a:gd name="T62" fmla="*/ 21 w 592"/>
                    <a:gd name="T63" fmla="*/ 38 h 47"/>
                    <a:gd name="T64" fmla="*/ 41 w 592"/>
                    <a:gd name="T65" fmla="*/ 36 h 47"/>
                    <a:gd name="T66" fmla="*/ 453 w 592"/>
                    <a:gd name="T67" fmla="*/ 24 h 47"/>
                    <a:gd name="T68" fmla="*/ 399 w 592"/>
                    <a:gd name="T69" fmla="*/ 22 h 47"/>
                    <a:gd name="T70" fmla="*/ 357 w 592"/>
                    <a:gd name="T71" fmla="*/ 30 h 47"/>
                    <a:gd name="T72" fmla="*/ 337 w 592"/>
                    <a:gd name="T73" fmla="*/ 16 h 47"/>
                    <a:gd name="T74" fmla="*/ 447 w 592"/>
                    <a:gd name="T75" fmla="*/ 13 h 47"/>
                    <a:gd name="T76" fmla="*/ 402 w 592"/>
                    <a:gd name="T77" fmla="*/ 19 h 47"/>
                    <a:gd name="T78" fmla="*/ 554 w 592"/>
                    <a:gd name="T79" fmla="*/ 24 h 47"/>
                    <a:gd name="T80" fmla="*/ 501 w 592"/>
                    <a:gd name="T81" fmla="*/ 27 h 47"/>
                    <a:gd name="T82" fmla="*/ 538 w 592"/>
                    <a:gd name="T83" fmla="*/ 30 h 47"/>
                    <a:gd name="T84" fmla="*/ 588 w 592"/>
                    <a:gd name="T85" fmla="*/ 24 h 47"/>
                    <a:gd name="T86" fmla="*/ 504 w 592"/>
                    <a:gd name="T87" fmla="*/ 8 h 47"/>
                    <a:gd name="T88" fmla="*/ 456 w 592"/>
                    <a:gd name="T89" fmla="*/ 27 h 47"/>
                    <a:gd name="T90" fmla="*/ 518 w 592"/>
                    <a:gd name="T91" fmla="*/ 22 h 47"/>
                    <a:gd name="T92" fmla="*/ 546 w 592"/>
                    <a:gd name="T93" fmla="*/ 22 h 47"/>
                    <a:gd name="T94" fmla="*/ 425 w 592"/>
                    <a:gd name="T95" fmla="*/ 41 h 47"/>
                    <a:gd name="T96" fmla="*/ 467 w 592"/>
                    <a:gd name="T97" fmla="*/ 38 h 47"/>
                    <a:gd name="T98" fmla="*/ 349 w 592"/>
                    <a:gd name="T99" fmla="*/ 38 h 47"/>
                    <a:gd name="T100" fmla="*/ 360 w 592"/>
                    <a:gd name="T101" fmla="*/ 38 h 47"/>
                    <a:gd name="T102" fmla="*/ 394 w 592"/>
                    <a:gd name="T103" fmla="*/ 38 h 47"/>
                    <a:gd name="T104" fmla="*/ 552 w 592"/>
                    <a:gd name="T105" fmla="*/ 16 h 47"/>
                    <a:gd name="T106" fmla="*/ 588 w 592"/>
                    <a:gd name="T107" fmla="*/ 30 h 47"/>
                    <a:gd name="T108" fmla="*/ 515 w 592"/>
                    <a:gd name="T109" fmla="*/ 41 h 47"/>
                    <a:gd name="T110" fmla="*/ 523 w 592"/>
                    <a:gd name="T111" fmla="*/ 38 h 47"/>
                    <a:gd name="T112" fmla="*/ 462 w 592"/>
                    <a:gd name="T113" fmla="*/ 0 h 47"/>
                    <a:gd name="T114" fmla="*/ 318 w 592"/>
                    <a:gd name="T115" fmla="*/ 24 h 47"/>
                    <a:gd name="T116" fmla="*/ 366 w 592"/>
                    <a:gd name="T117" fmla="*/ 33 h 47"/>
                    <a:gd name="T118" fmla="*/ 329 w 592"/>
                    <a:gd name="T119" fmla="*/ 41 h 47"/>
                    <a:gd name="T120" fmla="*/ 320 w 592"/>
                    <a:gd name="T121" fmla="*/ 0 h 47"/>
                    <a:gd name="T122" fmla="*/ 436 w 592"/>
                    <a:gd name="T123" fmla="*/ 2 h 4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</a:cxnLst>
                  <a:rect l="0" t="0" r="r" b="b"/>
                  <a:pathLst>
                    <a:path w="592" h="47">
                      <a:moveTo>
                        <a:pt x="89" y="33"/>
                      </a:moveTo>
                      <a:cubicBezTo>
                        <a:pt x="89" y="31"/>
                        <a:pt x="90" y="30"/>
                        <a:pt x="92" y="30"/>
                      </a:cubicBezTo>
                      <a:cubicBezTo>
                        <a:pt x="94" y="30"/>
                        <a:pt x="95" y="31"/>
                        <a:pt x="95" y="33"/>
                      </a:cubicBezTo>
                      <a:cubicBezTo>
                        <a:pt x="95" y="34"/>
                        <a:pt x="94" y="36"/>
                        <a:pt x="92" y="36"/>
                      </a:cubicBezTo>
                      <a:cubicBezTo>
                        <a:pt x="90" y="36"/>
                        <a:pt x="89" y="34"/>
                        <a:pt x="89" y="33"/>
                      </a:cubicBezTo>
                      <a:close/>
                      <a:moveTo>
                        <a:pt x="47" y="36"/>
                      </a:moveTo>
                      <a:cubicBezTo>
                        <a:pt x="48" y="36"/>
                        <a:pt x="50" y="34"/>
                        <a:pt x="50" y="33"/>
                      </a:cubicBezTo>
                      <a:cubicBezTo>
                        <a:pt x="50" y="31"/>
                        <a:pt x="48" y="30"/>
                        <a:pt x="47" y="30"/>
                      </a:cubicBezTo>
                      <a:cubicBezTo>
                        <a:pt x="45" y="30"/>
                        <a:pt x="44" y="31"/>
                        <a:pt x="44" y="33"/>
                      </a:cubicBezTo>
                      <a:cubicBezTo>
                        <a:pt x="44" y="34"/>
                        <a:pt x="45" y="36"/>
                        <a:pt x="47" y="36"/>
                      </a:cubicBezTo>
                      <a:close/>
                      <a:moveTo>
                        <a:pt x="126" y="8"/>
                      </a:moveTo>
                      <a:cubicBezTo>
                        <a:pt x="124" y="8"/>
                        <a:pt x="123" y="9"/>
                        <a:pt x="123" y="10"/>
                      </a:cubicBezTo>
                      <a:cubicBezTo>
                        <a:pt x="123" y="12"/>
                        <a:pt x="124" y="13"/>
                        <a:pt x="126" y="13"/>
                      </a:cubicBezTo>
                      <a:cubicBezTo>
                        <a:pt x="127" y="13"/>
                        <a:pt x="129" y="12"/>
                        <a:pt x="129" y="10"/>
                      </a:cubicBezTo>
                      <a:cubicBezTo>
                        <a:pt x="129" y="9"/>
                        <a:pt x="127" y="8"/>
                        <a:pt x="126" y="8"/>
                      </a:cubicBezTo>
                      <a:close/>
                      <a:moveTo>
                        <a:pt x="115" y="36"/>
                      </a:moveTo>
                      <a:cubicBezTo>
                        <a:pt x="116" y="36"/>
                        <a:pt x="117" y="34"/>
                        <a:pt x="117" y="33"/>
                      </a:cubicBezTo>
                      <a:cubicBezTo>
                        <a:pt x="117" y="31"/>
                        <a:pt x="116" y="30"/>
                        <a:pt x="115" y="30"/>
                      </a:cubicBezTo>
                      <a:cubicBezTo>
                        <a:pt x="113" y="30"/>
                        <a:pt x="112" y="31"/>
                        <a:pt x="112" y="33"/>
                      </a:cubicBezTo>
                      <a:cubicBezTo>
                        <a:pt x="112" y="34"/>
                        <a:pt x="113" y="36"/>
                        <a:pt x="115" y="36"/>
                      </a:cubicBezTo>
                      <a:close/>
                      <a:moveTo>
                        <a:pt x="81" y="36"/>
                      </a:moveTo>
                      <a:cubicBezTo>
                        <a:pt x="82" y="36"/>
                        <a:pt x="84" y="34"/>
                        <a:pt x="84" y="33"/>
                      </a:cubicBezTo>
                      <a:cubicBezTo>
                        <a:pt x="84" y="31"/>
                        <a:pt x="82" y="30"/>
                        <a:pt x="81" y="30"/>
                      </a:cubicBezTo>
                      <a:cubicBezTo>
                        <a:pt x="79" y="30"/>
                        <a:pt x="78" y="31"/>
                        <a:pt x="78" y="33"/>
                      </a:cubicBezTo>
                      <a:cubicBezTo>
                        <a:pt x="78" y="34"/>
                        <a:pt x="79" y="36"/>
                        <a:pt x="81" y="36"/>
                      </a:cubicBezTo>
                      <a:close/>
                      <a:moveTo>
                        <a:pt x="58" y="36"/>
                      </a:moveTo>
                      <a:cubicBezTo>
                        <a:pt x="60" y="36"/>
                        <a:pt x="61" y="34"/>
                        <a:pt x="61" y="33"/>
                      </a:cubicBezTo>
                      <a:cubicBezTo>
                        <a:pt x="61" y="31"/>
                        <a:pt x="60" y="30"/>
                        <a:pt x="58" y="30"/>
                      </a:cubicBezTo>
                      <a:cubicBezTo>
                        <a:pt x="57" y="30"/>
                        <a:pt x="55" y="31"/>
                        <a:pt x="55" y="33"/>
                      </a:cubicBezTo>
                      <a:cubicBezTo>
                        <a:pt x="55" y="34"/>
                        <a:pt x="57" y="36"/>
                        <a:pt x="58" y="36"/>
                      </a:cubicBezTo>
                      <a:close/>
                      <a:moveTo>
                        <a:pt x="250" y="36"/>
                      </a:moveTo>
                      <a:cubicBezTo>
                        <a:pt x="251" y="36"/>
                        <a:pt x="253" y="34"/>
                        <a:pt x="253" y="33"/>
                      </a:cubicBezTo>
                      <a:cubicBezTo>
                        <a:pt x="253" y="31"/>
                        <a:pt x="251" y="30"/>
                        <a:pt x="250" y="30"/>
                      </a:cubicBezTo>
                      <a:cubicBezTo>
                        <a:pt x="248" y="30"/>
                        <a:pt x="247" y="31"/>
                        <a:pt x="247" y="33"/>
                      </a:cubicBezTo>
                      <a:cubicBezTo>
                        <a:pt x="247" y="34"/>
                        <a:pt x="248" y="36"/>
                        <a:pt x="250" y="36"/>
                      </a:cubicBezTo>
                      <a:close/>
                      <a:moveTo>
                        <a:pt x="69" y="36"/>
                      </a:moveTo>
                      <a:cubicBezTo>
                        <a:pt x="71" y="36"/>
                        <a:pt x="72" y="34"/>
                        <a:pt x="72" y="33"/>
                      </a:cubicBezTo>
                      <a:cubicBezTo>
                        <a:pt x="72" y="31"/>
                        <a:pt x="71" y="30"/>
                        <a:pt x="69" y="30"/>
                      </a:cubicBezTo>
                      <a:cubicBezTo>
                        <a:pt x="68" y="30"/>
                        <a:pt x="67" y="31"/>
                        <a:pt x="67" y="33"/>
                      </a:cubicBezTo>
                      <a:cubicBezTo>
                        <a:pt x="67" y="34"/>
                        <a:pt x="68" y="36"/>
                        <a:pt x="69" y="36"/>
                      </a:cubicBezTo>
                      <a:close/>
                      <a:moveTo>
                        <a:pt x="103" y="36"/>
                      </a:moveTo>
                      <a:cubicBezTo>
                        <a:pt x="105" y="36"/>
                        <a:pt x="106" y="34"/>
                        <a:pt x="106" y="33"/>
                      </a:cubicBezTo>
                      <a:cubicBezTo>
                        <a:pt x="106" y="31"/>
                        <a:pt x="105" y="30"/>
                        <a:pt x="103" y="30"/>
                      </a:cubicBezTo>
                      <a:cubicBezTo>
                        <a:pt x="102" y="30"/>
                        <a:pt x="100" y="31"/>
                        <a:pt x="100" y="33"/>
                      </a:cubicBezTo>
                      <a:cubicBezTo>
                        <a:pt x="100" y="34"/>
                        <a:pt x="102" y="36"/>
                        <a:pt x="103" y="36"/>
                      </a:cubicBezTo>
                      <a:close/>
                      <a:moveTo>
                        <a:pt x="227" y="36"/>
                      </a:moveTo>
                      <a:cubicBezTo>
                        <a:pt x="229" y="36"/>
                        <a:pt x="230" y="34"/>
                        <a:pt x="230" y="33"/>
                      </a:cubicBezTo>
                      <a:cubicBezTo>
                        <a:pt x="230" y="31"/>
                        <a:pt x="229" y="30"/>
                        <a:pt x="227" y="30"/>
                      </a:cubicBezTo>
                      <a:cubicBezTo>
                        <a:pt x="226" y="30"/>
                        <a:pt x="225" y="31"/>
                        <a:pt x="225" y="33"/>
                      </a:cubicBezTo>
                      <a:cubicBezTo>
                        <a:pt x="225" y="34"/>
                        <a:pt x="226" y="36"/>
                        <a:pt x="227" y="36"/>
                      </a:cubicBezTo>
                      <a:close/>
                      <a:moveTo>
                        <a:pt x="205" y="36"/>
                      </a:moveTo>
                      <a:cubicBezTo>
                        <a:pt x="206" y="36"/>
                        <a:pt x="208" y="34"/>
                        <a:pt x="208" y="33"/>
                      </a:cubicBezTo>
                      <a:cubicBezTo>
                        <a:pt x="208" y="31"/>
                        <a:pt x="206" y="30"/>
                        <a:pt x="205" y="30"/>
                      </a:cubicBezTo>
                      <a:cubicBezTo>
                        <a:pt x="203" y="30"/>
                        <a:pt x="202" y="31"/>
                        <a:pt x="202" y="33"/>
                      </a:cubicBezTo>
                      <a:cubicBezTo>
                        <a:pt x="202" y="34"/>
                        <a:pt x="203" y="36"/>
                        <a:pt x="205" y="36"/>
                      </a:cubicBezTo>
                      <a:close/>
                      <a:moveTo>
                        <a:pt x="148" y="36"/>
                      </a:moveTo>
                      <a:cubicBezTo>
                        <a:pt x="150" y="36"/>
                        <a:pt x="151" y="34"/>
                        <a:pt x="151" y="33"/>
                      </a:cubicBezTo>
                      <a:cubicBezTo>
                        <a:pt x="151" y="31"/>
                        <a:pt x="150" y="30"/>
                        <a:pt x="148" y="30"/>
                      </a:cubicBezTo>
                      <a:cubicBezTo>
                        <a:pt x="147" y="30"/>
                        <a:pt x="146" y="31"/>
                        <a:pt x="146" y="33"/>
                      </a:cubicBezTo>
                      <a:cubicBezTo>
                        <a:pt x="146" y="34"/>
                        <a:pt x="147" y="36"/>
                        <a:pt x="148" y="36"/>
                      </a:cubicBezTo>
                      <a:close/>
                      <a:moveTo>
                        <a:pt x="239" y="36"/>
                      </a:moveTo>
                      <a:cubicBezTo>
                        <a:pt x="240" y="36"/>
                        <a:pt x="241" y="34"/>
                        <a:pt x="241" y="33"/>
                      </a:cubicBezTo>
                      <a:cubicBezTo>
                        <a:pt x="241" y="31"/>
                        <a:pt x="240" y="30"/>
                        <a:pt x="239" y="30"/>
                      </a:cubicBezTo>
                      <a:cubicBezTo>
                        <a:pt x="237" y="30"/>
                        <a:pt x="236" y="31"/>
                        <a:pt x="236" y="33"/>
                      </a:cubicBezTo>
                      <a:cubicBezTo>
                        <a:pt x="236" y="34"/>
                        <a:pt x="237" y="36"/>
                        <a:pt x="239" y="36"/>
                      </a:cubicBezTo>
                      <a:close/>
                      <a:moveTo>
                        <a:pt x="216" y="36"/>
                      </a:moveTo>
                      <a:cubicBezTo>
                        <a:pt x="218" y="36"/>
                        <a:pt x="219" y="34"/>
                        <a:pt x="219" y="33"/>
                      </a:cubicBezTo>
                      <a:cubicBezTo>
                        <a:pt x="219" y="31"/>
                        <a:pt x="218" y="30"/>
                        <a:pt x="216" y="30"/>
                      </a:cubicBezTo>
                      <a:cubicBezTo>
                        <a:pt x="214" y="30"/>
                        <a:pt x="213" y="31"/>
                        <a:pt x="213" y="33"/>
                      </a:cubicBezTo>
                      <a:cubicBezTo>
                        <a:pt x="213" y="34"/>
                        <a:pt x="214" y="36"/>
                        <a:pt x="216" y="36"/>
                      </a:cubicBezTo>
                      <a:close/>
                      <a:moveTo>
                        <a:pt x="160" y="36"/>
                      </a:moveTo>
                      <a:cubicBezTo>
                        <a:pt x="161" y="36"/>
                        <a:pt x="162" y="34"/>
                        <a:pt x="162" y="33"/>
                      </a:cubicBezTo>
                      <a:cubicBezTo>
                        <a:pt x="162" y="31"/>
                        <a:pt x="161" y="30"/>
                        <a:pt x="160" y="30"/>
                      </a:cubicBezTo>
                      <a:cubicBezTo>
                        <a:pt x="158" y="30"/>
                        <a:pt x="157" y="31"/>
                        <a:pt x="157" y="33"/>
                      </a:cubicBezTo>
                      <a:cubicBezTo>
                        <a:pt x="157" y="34"/>
                        <a:pt x="158" y="36"/>
                        <a:pt x="160" y="36"/>
                      </a:cubicBezTo>
                      <a:close/>
                      <a:moveTo>
                        <a:pt x="171" y="36"/>
                      </a:moveTo>
                      <a:cubicBezTo>
                        <a:pt x="173" y="36"/>
                        <a:pt x="174" y="34"/>
                        <a:pt x="174" y="33"/>
                      </a:cubicBezTo>
                      <a:cubicBezTo>
                        <a:pt x="174" y="31"/>
                        <a:pt x="173" y="30"/>
                        <a:pt x="171" y="30"/>
                      </a:cubicBezTo>
                      <a:cubicBezTo>
                        <a:pt x="169" y="30"/>
                        <a:pt x="168" y="31"/>
                        <a:pt x="168" y="33"/>
                      </a:cubicBezTo>
                      <a:cubicBezTo>
                        <a:pt x="168" y="34"/>
                        <a:pt x="169" y="36"/>
                        <a:pt x="171" y="36"/>
                      </a:cubicBezTo>
                      <a:close/>
                      <a:moveTo>
                        <a:pt x="182" y="36"/>
                      </a:moveTo>
                      <a:cubicBezTo>
                        <a:pt x="184" y="36"/>
                        <a:pt x="185" y="34"/>
                        <a:pt x="185" y="33"/>
                      </a:cubicBezTo>
                      <a:cubicBezTo>
                        <a:pt x="185" y="31"/>
                        <a:pt x="184" y="30"/>
                        <a:pt x="182" y="30"/>
                      </a:cubicBezTo>
                      <a:cubicBezTo>
                        <a:pt x="181" y="30"/>
                        <a:pt x="179" y="31"/>
                        <a:pt x="179" y="33"/>
                      </a:cubicBezTo>
                      <a:cubicBezTo>
                        <a:pt x="179" y="34"/>
                        <a:pt x="181" y="36"/>
                        <a:pt x="182" y="36"/>
                      </a:cubicBezTo>
                      <a:close/>
                      <a:moveTo>
                        <a:pt x="193" y="36"/>
                      </a:moveTo>
                      <a:cubicBezTo>
                        <a:pt x="195" y="36"/>
                        <a:pt x="196" y="34"/>
                        <a:pt x="196" y="33"/>
                      </a:cubicBezTo>
                      <a:cubicBezTo>
                        <a:pt x="196" y="31"/>
                        <a:pt x="195" y="30"/>
                        <a:pt x="193" y="30"/>
                      </a:cubicBezTo>
                      <a:cubicBezTo>
                        <a:pt x="192" y="30"/>
                        <a:pt x="191" y="31"/>
                        <a:pt x="191" y="33"/>
                      </a:cubicBezTo>
                      <a:cubicBezTo>
                        <a:pt x="191" y="34"/>
                        <a:pt x="192" y="36"/>
                        <a:pt x="193" y="36"/>
                      </a:cubicBezTo>
                      <a:close/>
                      <a:moveTo>
                        <a:pt x="137" y="36"/>
                      </a:moveTo>
                      <a:cubicBezTo>
                        <a:pt x="139" y="36"/>
                        <a:pt x="140" y="34"/>
                        <a:pt x="140" y="33"/>
                      </a:cubicBezTo>
                      <a:cubicBezTo>
                        <a:pt x="140" y="31"/>
                        <a:pt x="139" y="30"/>
                        <a:pt x="137" y="30"/>
                      </a:cubicBezTo>
                      <a:cubicBezTo>
                        <a:pt x="136" y="30"/>
                        <a:pt x="134" y="31"/>
                        <a:pt x="134" y="33"/>
                      </a:cubicBezTo>
                      <a:cubicBezTo>
                        <a:pt x="134" y="34"/>
                        <a:pt x="136" y="36"/>
                        <a:pt x="137" y="36"/>
                      </a:cubicBezTo>
                      <a:close/>
                      <a:moveTo>
                        <a:pt x="92" y="8"/>
                      </a:moveTo>
                      <a:cubicBezTo>
                        <a:pt x="90" y="8"/>
                        <a:pt x="89" y="9"/>
                        <a:pt x="89" y="10"/>
                      </a:cubicBezTo>
                      <a:cubicBezTo>
                        <a:pt x="89" y="12"/>
                        <a:pt x="90" y="13"/>
                        <a:pt x="92" y="13"/>
                      </a:cubicBezTo>
                      <a:cubicBezTo>
                        <a:pt x="94" y="13"/>
                        <a:pt x="95" y="12"/>
                        <a:pt x="95" y="10"/>
                      </a:cubicBezTo>
                      <a:cubicBezTo>
                        <a:pt x="95" y="9"/>
                        <a:pt x="94" y="8"/>
                        <a:pt x="92" y="8"/>
                      </a:cubicBezTo>
                      <a:close/>
                      <a:moveTo>
                        <a:pt x="92" y="24"/>
                      </a:moveTo>
                      <a:cubicBezTo>
                        <a:pt x="94" y="24"/>
                        <a:pt x="95" y="23"/>
                        <a:pt x="95" y="22"/>
                      </a:cubicBezTo>
                      <a:cubicBezTo>
                        <a:pt x="95" y="20"/>
                        <a:pt x="94" y="19"/>
                        <a:pt x="92" y="19"/>
                      </a:cubicBezTo>
                      <a:cubicBezTo>
                        <a:pt x="90" y="19"/>
                        <a:pt x="89" y="20"/>
                        <a:pt x="89" y="22"/>
                      </a:cubicBezTo>
                      <a:cubicBezTo>
                        <a:pt x="89" y="23"/>
                        <a:pt x="90" y="24"/>
                        <a:pt x="92" y="24"/>
                      </a:cubicBezTo>
                      <a:close/>
                      <a:moveTo>
                        <a:pt x="103" y="24"/>
                      </a:moveTo>
                      <a:cubicBezTo>
                        <a:pt x="105" y="24"/>
                        <a:pt x="106" y="23"/>
                        <a:pt x="106" y="22"/>
                      </a:cubicBezTo>
                      <a:cubicBezTo>
                        <a:pt x="106" y="20"/>
                        <a:pt x="105" y="19"/>
                        <a:pt x="103" y="19"/>
                      </a:cubicBezTo>
                      <a:cubicBezTo>
                        <a:pt x="102" y="19"/>
                        <a:pt x="100" y="20"/>
                        <a:pt x="100" y="22"/>
                      </a:cubicBezTo>
                      <a:cubicBezTo>
                        <a:pt x="100" y="23"/>
                        <a:pt x="102" y="24"/>
                        <a:pt x="103" y="24"/>
                      </a:cubicBezTo>
                      <a:close/>
                      <a:moveTo>
                        <a:pt x="81" y="24"/>
                      </a:moveTo>
                      <a:cubicBezTo>
                        <a:pt x="82" y="24"/>
                        <a:pt x="84" y="23"/>
                        <a:pt x="84" y="22"/>
                      </a:cubicBezTo>
                      <a:cubicBezTo>
                        <a:pt x="84" y="20"/>
                        <a:pt x="82" y="19"/>
                        <a:pt x="81" y="19"/>
                      </a:cubicBezTo>
                      <a:cubicBezTo>
                        <a:pt x="79" y="19"/>
                        <a:pt x="78" y="20"/>
                        <a:pt x="78" y="22"/>
                      </a:cubicBezTo>
                      <a:cubicBezTo>
                        <a:pt x="78" y="23"/>
                        <a:pt x="79" y="24"/>
                        <a:pt x="81" y="24"/>
                      </a:cubicBezTo>
                      <a:close/>
                      <a:moveTo>
                        <a:pt x="81" y="8"/>
                      </a:moveTo>
                      <a:cubicBezTo>
                        <a:pt x="79" y="8"/>
                        <a:pt x="78" y="9"/>
                        <a:pt x="78" y="10"/>
                      </a:cubicBezTo>
                      <a:cubicBezTo>
                        <a:pt x="78" y="12"/>
                        <a:pt x="79" y="13"/>
                        <a:pt x="81" y="13"/>
                      </a:cubicBezTo>
                      <a:cubicBezTo>
                        <a:pt x="82" y="13"/>
                        <a:pt x="84" y="12"/>
                        <a:pt x="84" y="10"/>
                      </a:cubicBezTo>
                      <a:cubicBezTo>
                        <a:pt x="84" y="9"/>
                        <a:pt x="82" y="8"/>
                        <a:pt x="81" y="8"/>
                      </a:cubicBezTo>
                      <a:close/>
                      <a:moveTo>
                        <a:pt x="126" y="24"/>
                      </a:moveTo>
                      <a:cubicBezTo>
                        <a:pt x="127" y="24"/>
                        <a:pt x="129" y="23"/>
                        <a:pt x="129" y="22"/>
                      </a:cubicBezTo>
                      <a:cubicBezTo>
                        <a:pt x="129" y="20"/>
                        <a:pt x="127" y="19"/>
                        <a:pt x="126" y="19"/>
                      </a:cubicBezTo>
                      <a:cubicBezTo>
                        <a:pt x="124" y="19"/>
                        <a:pt x="123" y="20"/>
                        <a:pt x="123" y="22"/>
                      </a:cubicBezTo>
                      <a:cubicBezTo>
                        <a:pt x="123" y="23"/>
                        <a:pt x="124" y="24"/>
                        <a:pt x="126" y="24"/>
                      </a:cubicBezTo>
                      <a:close/>
                      <a:moveTo>
                        <a:pt x="103" y="8"/>
                      </a:moveTo>
                      <a:cubicBezTo>
                        <a:pt x="102" y="8"/>
                        <a:pt x="100" y="9"/>
                        <a:pt x="100" y="10"/>
                      </a:cubicBezTo>
                      <a:cubicBezTo>
                        <a:pt x="100" y="12"/>
                        <a:pt x="102" y="13"/>
                        <a:pt x="103" y="13"/>
                      </a:cubicBezTo>
                      <a:cubicBezTo>
                        <a:pt x="105" y="13"/>
                        <a:pt x="106" y="12"/>
                        <a:pt x="106" y="10"/>
                      </a:cubicBezTo>
                      <a:cubicBezTo>
                        <a:pt x="106" y="9"/>
                        <a:pt x="105" y="8"/>
                        <a:pt x="103" y="8"/>
                      </a:cubicBezTo>
                      <a:close/>
                      <a:moveTo>
                        <a:pt x="115" y="8"/>
                      </a:moveTo>
                      <a:cubicBezTo>
                        <a:pt x="113" y="8"/>
                        <a:pt x="112" y="9"/>
                        <a:pt x="112" y="10"/>
                      </a:cubicBezTo>
                      <a:cubicBezTo>
                        <a:pt x="112" y="12"/>
                        <a:pt x="113" y="13"/>
                        <a:pt x="115" y="13"/>
                      </a:cubicBezTo>
                      <a:cubicBezTo>
                        <a:pt x="116" y="13"/>
                        <a:pt x="117" y="12"/>
                        <a:pt x="117" y="10"/>
                      </a:cubicBezTo>
                      <a:cubicBezTo>
                        <a:pt x="117" y="9"/>
                        <a:pt x="116" y="8"/>
                        <a:pt x="115" y="8"/>
                      </a:cubicBezTo>
                      <a:close/>
                      <a:moveTo>
                        <a:pt x="115" y="24"/>
                      </a:moveTo>
                      <a:cubicBezTo>
                        <a:pt x="116" y="24"/>
                        <a:pt x="117" y="23"/>
                        <a:pt x="117" y="22"/>
                      </a:cubicBezTo>
                      <a:cubicBezTo>
                        <a:pt x="117" y="20"/>
                        <a:pt x="116" y="19"/>
                        <a:pt x="115" y="19"/>
                      </a:cubicBezTo>
                      <a:cubicBezTo>
                        <a:pt x="113" y="19"/>
                        <a:pt x="112" y="20"/>
                        <a:pt x="112" y="22"/>
                      </a:cubicBezTo>
                      <a:cubicBezTo>
                        <a:pt x="112" y="23"/>
                        <a:pt x="113" y="24"/>
                        <a:pt x="115" y="24"/>
                      </a:cubicBezTo>
                      <a:close/>
                      <a:moveTo>
                        <a:pt x="36" y="36"/>
                      </a:moveTo>
                      <a:cubicBezTo>
                        <a:pt x="37" y="36"/>
                        <a:pt x="38" y="34"/>
                        <a:pt x="38" y="33"/>
                      </a:cubicBezTo>
                      <a:cubicBezTo>
                        <a:pt x="38" y="31"/>
                        <a:pt x="37" y="30"/>
                        <a:pt x="36" y="30"/>
                      </a:cubicBezTo>
                      <a:cubicBezTo>
                        <a:pt x="34" y="30"/>
                        <a:pt x="33" y="31"/>
                        <a:pt x="33" y="33"/>
                      </a:cubicBezTo>
                      <a:cubicBezTo>
                        <a:pt x="33" y="34"/>
                        <a:pt x="34" y="36"/>
                        <a:pt x="36" y="36"/>
                      </a:cubicBezTo>
                      <a:close/>
                      <a:moveTo>
                        <a:pt x="69" y="8"/>
                      </a:moveTo>
                      <a:cubicBezTo>
                        <a:pt x="68" y="8"/>
                        <a:pt x="67" y="9"/>
                        <a:pt x="67" y="10"/>
                      </a:cubicBezTo>
                      <a:cubicBezTo>
                        <a:pt x="67" y="12"/>
                        <a:pt x="68" y="13"/>
                        <a:pt x="69" y="13"/>
                      </a:cubicBezTo>
                      <a:cubicBezTo>
                        <a:pt x="71" y="13"/>
                        <a:pt x="72" y="12"/>
                        <a:pt x="72" y="10"/>
                      </a:cubicBezTo>
                      <a:cubicBezTo>
                        <a:pt x="72" y="9"/>
                        <a:pt x="71" y="8"/>
                        <a:pt x="69" y="8"/>
                      </a:cubicBezTo>
                      <a:close/>
                      <a:moveTo>
                        <a:pt x="47" y="24"/>
                      </a:moveTo>
                      <a:cubicBezTo>
                        <a:pt x="48" y="24"/>
                        <a:pt x="50" y="23"/>
                        <a:pt x="50" y="22"/>
                      </a:cubicBezTo>
                      <a:cubicBezTo>
                        <a:pt x="50" y="20"/>
                        <a:pt x="48" y="19"/>
                        <a:pt x="47" y="19"/>
                      </a:cubicBezTo>
                      <a:cubicBezTo>
                        <a:pt x="45" y="19"/>
                        <a:pt x="44" y="20"/>
                        <a:pt x="44" y="22"/>
                      </a:cubicBezTo>
                      <a:cubicBezTo>
                        <a:pt x="44" y="23"/>
                        <a:pt x="45" y="24"/>
                        <a:pt x="47" y="24"/>
                      </a:cubicBezTo>
                      <a:close/>
                      <a:moveTo>
                        <a:pt x="36" y="8"/>
                      </a:moveTo>
                      <a:cubicBezTo>
                        <a:pt x="34" y="8"/>
                        <a:pt x="33" y="9"/>
                        <a:pt x="33" y="10"/>
                      </a:cubicBezTo>
                      <a:cubicBezTo>
                        <a:pt x="33" y="12"/>
                        <a:pt x="34" y="13"/>
                        <a:pt x="36" y="13"/>
                      </a:cubicBezTo>
                      <a:cubicBezTo>
                        <a:pt x="37" y="13"/>
                        <a:pt x="38" y="12"/>
                        <a:pt x="38" y="10"/>
                      </a:cubicBezTo>
                      <a:cubicBezTo>
                        <a:pt x="38" y="9"/>
                        <a:pt x="37" y="8"/>
                        <a:pt x="36" y="8"/>
                      </a:cubicBezTo>
                      <a:close/>
                      <a:moveTo>
                        <a:pt x="36" y="24"/>
                      </a:moveTo>
                      <a:cubicBezTo>
                        <a:pt x="37" y="24"/>
                        <a:pt x="38" y="23"/>
                        <a:pt x="38" y="22"/>
                      </a:cubicBezTo>
                      <a:cubicBezTo>
                        <a:pt x="38" y="20"/>
                        <a:pt x="37" y="19"/>
                        <a:pt x="36" y="19"/>
                      </a:cubicBezTo>
                      <a:cubicBezTo>
                        <a:pt x="34" y="19"/>
                        <a:pt x="33" y="20"/>
                        <a:pt x="33" y="22"/>
                      </a:cubicBezTo>
                      <a:cubicBezTo>
                        <a:pt x="33" y="23"/>
                        <a:pt x="34" y="24"/>
                        <a:pt x="36" y="24"/>
                      </a:cubicBezTo>
                      <a:close/>
                      <a:moveTo>
                        <a:pt x="47" y="8"/>
                      </a:moveTo>
                      <a:cubicBezTo>
                        <a:pt x="45" y="8"/>
                        <a:pt x="44" y="9"/>
                        <a:pt x="44" y="10"/>
                      </a:cubicBezTo>
                      <a:cubicBezTo>
                        <a:pt x="44" y="12"/>
                        <a:pt x="45" y="13"/>
                        <a:pt x="47" y="13"/>
                      </a:cubicBezTo>
                      <a:cubicBezTo>
                        <a:pt x="48" y="13"/>
                        <a:pt x="50" y="12"/>
                        <a:pt x="50" y="10"/>
                      </a:cubicBezTo>
                      <a:cubicBezTo>
                        <a:pt x="50" y="9"/>
                        <a:pt x="48" y="8"/>
                        <a:pt x="47" y="8"/>
                      </a:cubicBezTo>
                      <a:close/>
                      <a:moveTo>
                        <a:pt x="69" y="24"/>
                      </a:moveTo>
                      <a:cubicBezTo>
                        <a:pt x="71" y="24"/>
                        <a:pt x="72" y="23"/>
                        <a:pt x="72" y="22"/>
                      </a:cubicBezTo>
                      <a:cubicBezTo>
                        <a:pt x="72" y="20"/>
                        <a:pt x="71" y="19"/>
                        <a:pt x="69" y="19"/>
                      </a:cubicBezTo>
                      <a:cubicBezTo>
                        <a:pt x="68" y="19"/>
                        <a:pt x="67" y="20"/>
                        <a:pt x="67" y="22"/>
                      </a:cubicBezTo>
                      <a:cubicBezTo>
                        <a:pt x="67" y="23"/>
                        <a:pt x="68" y="24"/>
                        <a:pt x="69" y="24"/>
                      </a:cubicBezTo>
                      <a:close/>
                      <a:moveTo>
                        <a:pt x="58" y="8"/>
                      </a:moveTo>
                      <a:cubicBezTo>
                        <a:pt x="57" y="8"/>
                        <a:pt x="55" y="9"/>
                        <a:pt x="55" y="10"/>
                      </a:cubicBezTo>
                      <a:cubicBezTo>
                        <a:pt x="55" y="12"/>
                        <a:pt x="57" y="13"/>
                        <a:pt x="58" y="13"/>
                      </a:cubicBezTo>
                      <a:cubicBezTo>
                        <a:pt x="60" y="13"/>
                        <a:pt x="61" y="12"/>
                        <a:pt x="61" y="10"/>
                      </a:cubicBezTo>
                      <a:cubicBezTo>
                        <a:pt x="61" y="9"/>
                        <a:pt x="60" y="8"/>
                        <a:pt x="58" y="8"/>
                      </a:cubicBezTo>
                      <a:close/>
                      <a:moveTo>
                        <a:pt x="58" y="24"/>
                      </a:moveTo>
                      <a:cubicBezTo>
                        <a:pt x="60" y="24"/>
                        <a:pt x="61" y="23"/>
                        <a:pt x="61" y="22"/>
                      </a:cubicBezTo>
                      <a:cubicBezTo>
                        <a:pt x="61" y="20"/>
                        <a:pt x="60" y="19"/>
                        <a:pt x="58" y="19"/>
                      </a:cubicBezTo>
                      <a:cubicBezTo>
                        <a:pt x="57" y="19"/>
                        <a:pt x="55" y="20"/>
                        <a:pt x="55" y="22"/>
                      </a:cubicBezTo>
                      <a:cubicBezTo>
                        <a:pt x="55" y="23"/>
                        <a:pt x="57" y="24"/>
                        <a:pt x="58" y="24"/>
                      </a:cubicBezTo>
                      <a:close/>
                      <a:moveTo>
                        <a:pt x="126" y="36"/>
                      </a:moveTo>
                      <a:cubicBezTo>
                        <a:pt x="127" y="36"/>
                        <a:pt x="129" y="34"/>
                        <a:pt x="129" y="33"/>
                      </a:cubicBezTo>
                      <a:cubicBezTo>
                        <a:pt x="129" y="31"/>
                        <a:pt x="127" y="30"/>
                        <a:pt x="126" y="30"/>
                      </a:cubicBezTo>
                      <a:cubicBezTo>
                        <a:pt x="124" y="30"/>
                        <a:pt x="123" y="31"/>
                        <a:pt x="123" y="33"/>
                      </a:cubicBezTo>
                      <a:cubicBezTo>
                        <a:pt x="123" y="34"/>
                        <a:pt x="124" y="36"/>
                        <a:pt x="126" y="36"/>
                      </a:cubicBezTo>
                      <a:close/>
                      <a:moveTo>
                        <a:pt x="199" y="8"/>
                      </a:moveTo>
                      <a:cubicBezTo>
                        <a:pt x="199" y="8"/>
                        <a:pt x="199" y="8"/>
                        <a:pt x="199" y="8"/>
                      </a:cubicBezTo>
                      <a:cubicBezTo>
                        <a:pt x="201" y="8"/>
                        <a:pt x="202" y="6"/>
                        <a:pt x="202" y="5"/>
                      </a:cubicBezTo>
                      <a:cubicBezTo>
                        <a:pt x="202" y="5"/>
                        <a:pt x="202" y="5"/>
                        <a:pt x="202" y="5"/>
                      </a:cubicBezTo>
                      <a:cubicBezTo>
                        <a:pt x="202" y="3"/>
                        <a:pt x="201" y="2"/>
                        <a:pt x="199" y="2"/>
                      </a:cubicBezTo>
                      <a:cubicBezTo>
                        <a:pt x="199" y="2"/>
                        <a:pt x="199" y="2"/>
                        <a:pt x="199" y="2"/>
                      </a:cubicBezTo>
                      <a:cubicBezTo>
                        <a:pt x="198" y="2"/>
                        <a:pt x="196" y="3"/>
                        <a:pt x="196" y="5"/>
                      </a:cubicBezTo>
                      <a:cubicBezTo>
                        <a:pt x="196" y="5"/>
                        <a:pt x="196" y="5"/>
                        <a:pt x="196" y="5"/>
                      </a:cubicBezTo>
                      <a:cubicBezTo>
                        <a:pt x="196" y="6"/>
                        <a:pt x="198" y="8"/>
                        <a:pt x="199" y="8"/>
                      </a:cubicBezTo>
                      <a:close/>
                      <a:moveTo>
                        <a:pt x="165" y="8"/>
                      </a:moveTo>
                      <a:cubicBezTo>
                        <a:pt x="165" y="8"/>
                        <a:pt x="165" y="8"/>
                        <a:pt x="165" y="8"/>
                      </a:cubicBezTo>
                      <a:cubicBezTo>
                        <a:pt x="167" y="8"/>
                        <a:pt x="168" y="6"/>
                        <a:pt x="168" y="5"/>
                      </a:cubicBezTo>
                      <a:cubicBezTo>
                        <a:pt x="168" y="3"/>
                        <a:pt x="167" y="2"/>
                        <a:pt x="165" y="2"/>
                      </a:cubicBezTo>
                      <a:cubicBezTo>
                        <a:pt x="165" y="2"/>
                        <a:pt x="165" y="2"/>
                        <a:pt x="165" y="2"/>
                      </a:cubicBezTo>
                      <a:cubicBezTo>
                        <a:pt x="164" y="2"/>
                        <a:pt x="162" y="3"/>
                        <a:pt x="162" y="5"/>
                      </a:cubicBezTo>
                      <a:cubicBezTo>
                        <a:pt x="162" y="5"/>
                        <a:pt x="162" y="5"/>
                        <a:pt x="162" y="5"/>
                      </a:cubicBezTo>
                      <a:cubicBezTo>
                        <a:pt x="162" y="6"/>
                        <a:pt x="164" y="8"/>
                        <a:pt x="165" y="8"/>
                      </a:cubicBezTo>
                      <a:close/>
                      <a:moveTo>
                        <a:pt x="154" y="8"/>
                      </a:moveTo>
                      <a:cubicBezTo>
                        <a:pt x="154" y="8"/>
                        <a:pt x="154" y="8"/>
                        <a:pt x="154" y="8"/>
                      </a:cubicBezTo>
                      <a:cubicBezTo>
                        <a:pt x="156" y="8"/>
                        <a:pt x="157" y="6"/>
                        <a:pt x="157" y="5"/>
                      </a:cubicBezTo>
                      <a:cubicBezTo>
                        <a:pt x="157" y="5"/>
                        <a:pt x="157" y="5"/>
                        <a:pt x="157" y="5"/>
                      </a:cubicBezTo>
                      <a:cubicBezTo>
                        <a:pt x="157" y="3"/>
                        <a:pt x="156" y="2"/>
                        <a:pt x="154" y="2"/>
                      </a:cubicBezTo>
                      <a:cubicBezTo>
                        <a:pt x="154" y="2"/>
                        <a:pt x="154" y="2"/>
                        <a:pt x="154" y="2"/>
                      </a:cubicBezTo>
                      <a:cubicBezTo>
                        <a:pt x="152" y="2"/>
                        <a:pt x="151" y="3"/>
                        <a:pt x="151" y="5"/>
                      </a:cubicBezTo>
                      <a:cubicBezTo>
                        <a:pt x="151" y="5"/>
                        <a:pt x="151" y="5"/>
                        <a:pt x="151" y="5"/>
                      </a:cubicBezTo>
                      <a:cubicBezTo>
                        <a:pt x="151" y="6"/>
                        <a:pt x="152" y="8"/>
                        <a:pt x="154" y="8"/>
                      </a:cubicBezTo>
                      <a:close/>
                      <a:moveTo>
                        <a:pt x="171" y="2"/>
                      </a:moveTo>
                      <a:cubicBezTo>
                        <a:pt x="172" y="2"/>
                        <a:pt x="173" y="1"/>
                        <a:pt x="174" y="0"/>
                      </a:cubicBezTo>
                      <a:cubicBezTo>
                        <a:pt x="168" y="0"/>
                        <a:pt x="168" y="0"/>
                        <a:pt x="168" y="0"/>
                      </a:cubicBezTo>
                      <a:cubicBezTo>
                        <a:pt x="169" y="1"/>
                        <a:pt x="170" y="2"/>
                        <a:pt x="171" y="2"/>
                      </a:cubicBezTo>
                      <a:close/>
                      <a:moveTo>
                        <a:pt x="193" y="2"/>
                      </a:moveTo>
                      <a:cubicBezTo>
                        <a:pt x="195" y="2"/>
                        <a:pt x="196" y="1"/>
                        <a:pt x="196" y="0"/>
                      </a:cubicBezTo>
                      <a:cubicBezTo>
                        <a:pt x="191" y="0"/>
                        <a:pt x="191" y="0"/>
                        <a:pt x="191" y="0"/>
                      </a:cubicBezTo>
                      <a:cubicBezTo>
                        <a:pt x="191" y="1"/>
                        <a:pt x="192" y="2"/>
                        <a:pt x="193" y="2"/>
                      </a:cubicBezTo>
                      <a:close/>
                      <a:moveTo>
                        <a:pt x="188" y="8"/>
                      </a:moveTo>
                      <a:cubicBezTo>
                        <a:pt x="188" y="8"/>
                        <a:pt x="188" y="8"/>
                        <a:pt x="188" y="8"/>
                      </a:cubicBezTo>
                      <a:cubicBezTo>
                        <a:pt x="188" y="8"/>
                        <a:pt x="188" y="8"/>
                        <a:pt x="188" y="8"/>
                      </a:cubicBezTo>
                      <a:cubicBezTo>
                        <a:pt x="189" y="8"/>
                        <a:pt x="191" y="6"/>
                        <a:pt x="191" y="5"/>
                      </a:cubicBezTo>
                      <a:cubicBezTo>
                        <a:pt x="191" y="5"/>
                        <a:pt x="191" y="5"/>
                        <a:pt x="191" y="5"/>
                      </a:cubicBezTo>
                      <a:cubicBezTo>
                        <a:pt x="191" y="3"/>
                        <a:pt x="189" y="2"/>
                        <a:pt x="188" y="2"/>
                      </a:cubicBezTo>
                      <a:cubicBezTo>
                        <a:pt x="188" y="2"/>
                        <a:pt x="188" y="2"/>
                        <a:pt x="188" y="2"/>
                      </a:cubicBezTo>
                      <a:cubicBezTo>
                        <a:pt x="188" y="2"/>
                        <a:pt x="188" y="2"/>
                        <a:pt x="188" y="2"/>
                      </a:cubicBezTo>
                      <a:cubicBezTo>
                        <a:pt x="186" y="2"/>
                        <a:pt x="185" y="3"/>
                        <a:pt x="185" y="5"/>
                      </a:cubicBezTo>
                      <a:cubicBezTo>
                        <a:pt x="185" y="5"/>
                        <a:pt x="185" y="5"/>
                        <a:pt x="185" y="5"/>
                      </a:cubicBezTo>
                      <a:cubicBezTo>
                        <a:pt x="185" y="6"/>
                        <a:pt x="186" y="8"/>
                        <a:pt x="188" y="8"/>
                      </a:cubicBezTo>
                      <a:close/>
                      <a:moveTo>
                        <a:pt x="148" y="2"/>
                      </a:moveTo>
                      <a:cubicBezTo>
                        <a:pt x="150" y="2"/>
                        <a:pt x="151" y="1"/>
                        <a:pt x="151" y="0"/>
                      </a:cubicBezTo>
                      <a:cubicBezTo>
                        <a:pt x="146" y="0"/>
                        <a:pt x="146" y="0"/>
                        <a:pt x="146" y="0"/>
                      </a:cubicBezTo>
                      <a:cubicBezTo>
                        <a:pt x="146" y="1"/>
                        <a:pt x="147" y="2"/>
                        <a:pt x="148" y="2"/>
                      </a:cubicBezTo>
                      <a:close/>
                      <a:moveTo>
                        <a:pt x="182" y="2"/>
                      </a:moveTo>
                      <a:cubicBezTo>
                        <a:pt x="184" y="2"/>
                        <a:pt x="185" y="1"/>
                        <a:pt x="185" y="0"/>
                      </a:cubicBezTo>
                      <a:cubicBezTo>
                        <a:pt x="180" y="0"/>
                        <a:pt x="180" y="0"/>
                        <a:pt x="180" y="0"/>
                      </a:cubicBezTo>
                      <a:cubicBezTo>
                        <a:pt x="180" y="1"/>
                        <a:pt x="181" y="2"/>
                        <a:pt x="182" y="2"/>
                      </a:cubicBezTo>
                      <a:close/>
                      <a:moveTo>
                        <a:pt x="177" y="8"/>
                      </a:moveTo>
                      <a:cubicBezTo>
                        <a:pt x="177" y="8"/>
                        <a:pt x="177" y="8"/>
                        <a:pt x="177" y="8"/>
                      </a:cubicBezTo>
                      <a:cubicBezTo>
                        <a:pt x="178" y="8"/>
                        <a:pt x="179" y="6"/>
                        <a:pt x="179" y="5"/>
                      </a:cubicBezTo>
                      <a:cubicBezTo>
                        <a:pt x="179" y="5"/>
                        <a:pt x="179" y="5"/>
                        <a:pt x="179" y="5"/>
                      </a:cubicBezTo>
                      <a:cubicBezTo>
                        <a:pt x="179" y="3"/>
                        <a:pt x="178" y="2"/>
                        <a:pt x="177" y="2"/>
                      </a:cubicBezTo>
                      <a:cubicBezTo>
                        <a:pt x="177" y="2"/>
                        <a:pt x="177" y="2"/>
                        <a:pt x="177" y="2"/>
                      </a:cubicBezTo>
                      <a:cubicBezTo>
                        <a:pt x="175" y="2"/>
                        <a:pt x="174" y="3"/>
                        <a:pt x="174" y="5"/>
                      </a:cubicBezTo>
                      <a:cubicBezTo>
                        <a:pt x="174" y="5"/>
                        <a:pt x="174" y="5"/>
                        <a:pt x="174" y="5"/>
                      </a:cubicBezTo>
                      <a:cubicBezTo>
                        <a:pt x="174" y="6"/>
                        <a:pt x="175" y="8"/>
                        <a:pt x="177" y="8"/>
                      </a:cubicBezTo>
                      <a:close/>
                      <a:moveTo>
                        <a:pt x="160" y="2"/>
                      </a:moveTo>
                      <a:cubicBezTo>
                        <a:pt x="161" y="2"/>
                        <a:pt x="162" y="1"/>
                        <a:pt x="162" y="0"/>
                      </a:cubicBezTo>
                      <a:cubicBezTo>
                        <a:pt x="157" y="0"/>
                        <a:pt x="157" y="0"/>
                        <a:pt x="157" y="0"/>
                      </a:cubicBezTo>
                      <a:cubicBezTo>
                        <a:pt x="157" y="1"/>
                        <a:pt x="158" y="2"/>
                        <a:pt x="160" y="2"/>
                      </a:cubicBezTo>
                      <a:close/>
                      <a:moveTo>
                        <a:pt x="115" y="2"/>
                      </a:moveTo>
                      <a:cubicBezTo>
                        <a:pt x="116" y="2"/>
                        <a:pt x="117" y="1"/>
                        <a:pt x="117" y="0"/>
                      </a:cubicBezTo>
                      <a:cubicBezTo>
                        <a:pt x="112" y="0"/>
                        <a:pt x="112" y="0"/>
                        <a:pt x="112" y="0"/>
                      </a:cubicBezTo>
                      <a:cubicBezTo>
                        <a:pt x="112" y="1"/>
                        <a:pt x="113" y="2"/>
                        <a:pt x="115" y="2"/>
                      </a:cubicBezTo>
                      <a:close/>
                      <a:moveTo>
                        <a:pt x="120" y="8"/>
                      </a:moveTo>
                      <a:cubicBezTo>
                        <a:pt x="120" y="8"/>
                        <a:pt x="120" y="8"/>
                        <a:pt x="120" y="8"/>
                      </a:cubicBezTo>
                      <a:cubicBezTo>
                        <a:pt x="120" y="8"/>
                        <a:pt x="120" y="8"/>
                        <a:pt x="120" y="8"/>
                      </a:cubicBezTo>
                      <a:cubicBezTo>
                        <a:pt x="122" y="8"/>
                        <a:pt x="123" y="6"/>
                        <a:pt x="123" y="5"/>
                      </a:cubicBezTo>
                      <a:cubicBezTo>
                        <a:pt x="123" y="5"/>
                        <a:pt x="123" y="5"/>
                        <a:pt x="123" y="5"/>
                      </a:cubicBezTo>
                      <a:cubicBezTo>
                        <a:pt x="123" y="3"/>
                        <a:pt x="122" y="2"/>
                        <a:pt x="120" y="2"/>
                      </a:cubicBezTo>
                      <a:cubicBezTo>
                        <a:pt x="120" y="2"/>
                        <a:pt x="120" y="2"/>
                        <a:pt x="120" y="2"/>
                      </a:cubicBezTo>
                      <a:cubicBezTo>
                        <a:pt x="119" y="2"/>
                        <a:pt x="117" y="3"/>
                        <a:pt x="117" y="5"/>
                      </a:cubicBezTo>
                      <a:cubicBezTo>
                        <a:pt x="117" y="5"/>
                        <a:pt x="117" y="5"/>
                        <a:pt x="117" y="5"/>
                      </a:cubicBezTo>
                      <a:cubicBezTo>
                        <a:pt x="117" y="6"/>
                        <a:pt x="119" y="8"/>
                        <a:pt x="120" y="8"/>
                      </a:cubicBezTo>
                      <a:close/>
                      <a:moveTo>
                        <a:pt x="109" y="8"/>
                      </a:moveTo>
                      <a:cubicBezTo>
                        <a:pt x="109" y="8"/>
                        <a:pt x="109" y="8"/>
                        <a:pt x="109" y="8"/>
                      </a:cubicBezTo>
                      <a:cubicBezTo>
                        <a:pt x="110" y="8"/>
                        <a:pt x="112" y="6"/>
                        <a:pt x="112" y="5"/>
                      </a:cubicBezTo>
                      <a:cubicBezTo>
                        <a:pt x="112" y="5"/>
                        <a:pt x="112" y="5"/>
                        <a:pt x="112" y="5"/>
                      </a:cubicBezTo>
                      <a:cubicBezTo>
                        <a:pt x="112" y="3"/>
                        <a:pt x="110" y="2"/>
                        <a:pt x="109" y="2"/>
                      </a:cubicBezTo>
                      <a:cubicBezTo>
                        <a:pt x="109" y="2"/>
                        <a:pt x="109" y="2"/>
                        <a:pt x="109" y="2"/>
                      </a:cubicBezTo>
                      <a:cubicBezTo>
                        <a:pt x="107" y="2"/>
                        <a:pt x="106" y="3"/>
                        <a:pt x="106" y="5"/>
                      </a:cubicBezTo>
                      <a:cubicBezTo>
                        <a:pt x="106" y="5"/>
                        <a:pt x="106" y="5"/>
                        <a:pt x="106" y="5"/>
                      </a:cubicBezTo>
                      <a:cubicBezTo>
                        <a:pt x="106" y="6"/>
                        <a:pt x="107" y="8"/>
                        <a:pt x="109" y="8"/>
                      </a:cubicBezTo>
                      <a:close/>
                      <a:moveTo>
                        <a:pt x="103" y="2"/>
                      </a:moveTo>
                      <a:cubicBezTo>
                        <a:pt x="105" y="2"/>
                        <a:pt x="106" y="1"/>
                        <a:pt x="106" y="0"/>
                      </a:cubicBezTo>
                      <a:cubicBezTo>
                        <a:pt x="101" y="0"/>
                        <a:pt x="101" y="0"/>
                        <a:pt x="101" y="0"/>
                      </a:cubicBezTo>
                      <a:cubicBezTo>
                        <a:pt x="101" y="1"/>
                        <a:pt x="102" y="2"/>
                        <a:pt x="103" y="2"/>
                      </a:cubicBezTo>
                      <a:close/>
                      <a:moveTo>
                        <a:pt x="143" y="8"/>
                      </a:moveTo>
                      <a:cubicBezTo>
                        <a:pt x="143" y="8"/>
                        <a:pt x="143" y="8"/>
                        <a:pt x="143" y="8"/>
                      </a:cubicBezTo>
                      <a:cubicBezTo>
                        <a:pt x="144" y="8"/>
                        <a:pt x="146" y="6"/>
                        <a:pt x="146" y="5"/>
                      </a:cubicBezTo>
                      <a:cubicBezTo>
                        <a:pt x="146" y="3"/>
                        <a:pt x="144" y="2"/>
                        <a:pt x="143" y="2"/>
                      </a:cubicBezTo>
                      <a:cubicBezTo>
                        <a:pt x="143" y="2"/>
                        <a:pt x="143" y="2"/>
                        <a:pt x="143" y="2"/>
                      </a:cubicBezTo>
                      <a:cubicBezTo>
                        <a:pt x="141" y="2"/>
                        <a:pt x="140" y="3"/>
                        <a:pt x="140" y="5"/>
                      </a:cubicBezTo>
                      <a:cubicBezTo>
                        <a:pt x="140" y="5"/>
                        <a:pt x="140" y="5"/>
                        <a:pt x="140" y="5"/>
                      </a:cubicBezTo>
                      <a:cubicBezTo>
                        <a:pt x="140" y="6"/>
                        <a:pt x="141" y="8"/>
                        <a:pt x="143" y="8"/>
                      </a:cubicBezTo>
                      <a:close/>
                      <a:moveTo>
                        <a:pt x="137" y="2"/>
                      </a:moveTo>
                      <a:cubicBezTo>
                        <a:pt x="138" y="2"/>
                        <a:pt x="139" y="1"/>
                        <a:pt x="140" y="0"/>
                      </a:cubicBezTo>
                      <a:cubicBezTo>
                        <a:pt x="134" y="0"/>
                        <a:pt x="134" y="0"/>
                        <a:pt x="134" y="0"/>
                      </a:cubicBezTo>
                      <a:cubicBezTo>
                        <a:pt x="135" y="1"/>
                        <a:pt x="136" y="2"/>
                        <a:pt x="137" y="2"/>
                      </a:cubicBezTo>
                      <a:close/>
                      <a:moveTo>
                        <a:pt x="126" y="2"/>
                      </a:moveTo>
                      <a:cubicBezTo>
                        <a:pt x="127" y="2"/>
                        <a:pt x="128" y="1"/>
                        <a:pt x="129" y="0"/>
                      </a:cubicBezTo>
                      <a:cubicBezTo>
                        <a:pt x="123" y="0"/>
                        <a:pt x="123" y="0"/>
                        <a:pt x="123" y="0"/>
                      </a:cubicBezTo>
                      <a:cubicBezTo>
                        <a:pt x="123" y="1"/>
                        <a:pt x="124" y="2"/>
                        <a:pt x="126" y="2"/>
                      </a:cubicBezTo>
                      <a:close/>
                      <a:moveTo>
                        <a:pt x="131" y="8"/>
                      </a:moveTo>
                      <a:cubicBezTo>
                        <a:pt x="131" y="8"/>
                        <a:pt x="131" y="8"/>
                        <a:pt x="131" y="8"/>
                      </a:cubicBezTo>
                      <a:cubicBezTo>
                        <a:pt x="133" y="8"/>
                        <a:pt x="134" y="6"/>
                        <a:pt x="134" y="5"/>
                      </a:cubicBezTo>
                      <a:cubicBezTo>
                        <a:pt x="134" y="5"/>
                        <a:pt x="134" y="5"/>
                        <a:pt x="134" y="5"/>
                      </a:cubicBezTo>
                      <a:cubicBezTo>
                        <a:pt x="134" y="3"/>
                        <a:pt x="133" y="2"/>
                        <a:pt x="131" y="2"/>
                      </a:cubicBezTo>
                      <a:cubicBezTo>
                        <a:pt x="131" y="2"/>
                        <a:pt x="131" y="2"/>
                        <a:pt x="131" y="2"/>
                      </a:cubicBezTo>
                      <a:cubicBezTo>
                        <a:pt x="130" y="2"/>
                        <a:pt x="129" y="3"/>
                        <a:pt x="129" y="5"/>
                      </a:cubicBezTo>
                      <a:cubicBezTo>
                        <a:pt x="129" y="5"/>
                        <a:pt x="129" y="5"/>
                        <a:pt x="129" y="5"/>
                      </a:cubicBezTo>
                      <a:cubicBezTo>
                        <a:pt x="129" y="6"/>
                        <a:pt x="130" y="8"/>
                        <a:pt x="131" y="8"/>
                      </a:cubicBezTo>
                      <a:close/>
                      <a:moveTo>
                        <a:pt x="210" y="8"/>
                      </a:moveTo>
                      <a:cubicBezTo>
                        <a:pt x="210" y="8"/>
                        <a:pt x="210" y="8"/>
                        <a:pt x="210" y="8"/>
                      </a:cubicBezTo>
                      <a:cubicBezTo>
                        <a:pt x="210" y="8"/>
                        <a:pt x="210" y="8"/>
                        <a:pt x="210" y="8"/>
                      </a:cubicBezTo>
                      <a:cubicBezTo>
                        <a:pt x="212" y="8"/>
                        <a:pt x="213" y="6"/>
                        <a:pt x="213" y="5"/>
                      </a:cubicBezTo>
                      <a:cubicBezTo>
                        <a:pt x="213" y="5"/>
                        <a:pt x="213" y="5"/>
                        <a:pt x="213" y="5"/>
                      </a:cubicBezTo>
                      <a:cubicBezTo>
                        <a:pt x="213" y="3"/>
                        <a:pt x="212" y="2"/>
                        <a:pt x="210" y="2"/>
                      </a:cubicBezTo>
                      <a:cubicBezTo>
                        <a:pt x="210" y="2"/>
                        <a:pt x="210" y="2"/>
                        <a:pt x="210" y="2"/>
                      </a:cubicBezTo>
                      <a:cubicBezTo>
                        <a:pt x="210" y="2"/>
                        <a:pt x="210" y="2"/>
                        <a:pt x="210" y="2"/>
                      </a:cubicBezTo>
                      <a:cubicBezTo>
                        <a:pt x="209" y="2"/>
                        <a:pt x="208" y="3"/>
                        <a:pt x="208" y="5"/>
                      </a:cubicBezTo>
                      <a:cubicBezTo>
                        <a:pt x="208" y="5"/>
                        <a:pt x="208" y="5"/>
                        <a:pt x="208" y="5"/>
                      </a:cubicBezTo>
                      <a:cubicBezTo>
                        <a:pt x="208" y="6"/>
                        <a:pt x="209" y="8"/>
                        <a:pt x="210" y="8"/>
                      </a:cubicBezTo>
                      <a:close/>
                      <a:moveTo>
                        <a:pt x="267" y="8"/>
                      </a:moveTo>
                      <a:cubicBezTo>
                        <a:pt x="267" y="8"/>
                        <a:pt x="267" y="8"/>
                        <a:pt x="267" y="8"/>
                      </a:cubicBezTo>
                      <a:cubicBezTo>
                        <a:pt x="268" y="8"/>
                        <a:pt x="270" y="6"/>
                        <a:pt x="270" y="5"/>
                      </a:cubicBezTo>
                      <a:cubicBezTo>
                        <a:pt x="270" y="3"/>
                        <a:pt x="268" y="2"/>
                        <a:pt x="267" y="2"/>
                      </a:cubicBezTo>
                      <a:cubicBezTo>
                        <a:pt x="267" y="2"/>
                        <a:pt x="267" y="2"/>
                        <a:pt x="267" y="2"/>
                      </a:cubicBezTo>
                      <a:cubicBezTo>
                        <a:pt x="265" y="2"/>
                        <a:pt x="264" y="3"/>
                        <a:pt x="264" y="5"/>
                      </a:cubicBezTo>
                      <a:cubicBezTo>
                        <a:pt x="264" y="5"/>
                        <a:pt x="264" y="5"/>
                        <a:pt x="264" y="5"/>
                      </a:cubicBezTo>
                      <a:cubicBezTo>
                        <a:pt x="264" y="6"/>
                        <a:pt x="265" y="8"/>
                        <a:pt x="267" y="8"/>
                      </a:cubicBezTo>
                      <a:close/>
                      <a:moveTo>
                        <a:pt x="256" y="8"/>
                      </a:moveTo>
                      <a:cubicBezTo>
                        <a:pt x="256" y="8"/>
                        <a:pt x="256" y="8"/>
                        <a:pt x="256" y="8"/>
                      </a:cubicBezTo>
                      <a:cubicBezTo>
                        <a:pt x="257" y="8"/>
                        <a:pt x="258" y="6"/>
                        <a:pt x="258" y="5"/>
                      </a:cubicBezTo>
                      <a:cubicBezTo>
                        <a:pt x="258" y="3"/>
                        <a:pt x="257" y="2"/>
                        <a:pt x="256" y="2"/>
                      </a:cubicBezTo>
                      <a:cubicBezTo>
                        <a:pt x="256" y="2"/>
                        <a:pt x="256" y="2"/>
                        <a:pt x="256" y="2"/>
                      </a:cubicBezTo>
                      <a:cubicBezTo>
                        <a:pt x="254" y="2"/>
                        <a:pt x="253" y="3"/>
                        <a:pt x="253" y="5"/>
                      </a:cubicBezTo>
                      <a:cubicBezTo>
                        <a:pt x="253" y="5"/>
                        <a:pt x="253" y="5"/>
                        <a:pt x="253" y="5"/>
                      </a:cubicBezTo>
                      <a:cubicBezTo>
                        <a:pt x="253" y="6"/>
                        <a:pt x="254" y="8"/>
                        <a:pt x="256" y="8"/>
                      </a:cubicBezTo>
                      <a:close/>
                      <a:moveTo>
                        <a:pt x="261" y="2"/>
                      </a:moveTo>
                      <a:cubicBezTo>
                        <a:pt x="263" y="2"/>
                        <a:pt x="264" y="1"/>
                        <a:pt x="264" y="0"/>
                      </a:cubicBezTo>
                      <a:cubicBezTo>
                        <a:pt x="258" y="0"/>
                        <a:pt x="258" y="0"/>
                        <a:pt x="258" y="0"/>
                      </a:cubicBezTo>
                      <a:cubicBezTo>
                        <a:pt x="259" y="1"/>
                        <a:pt x="260" y="2"/>
                        <a:pt x="261" y="2"/>
                      </a:cubicBezTo>
                      <a:close/>
                      <a:moveTo>
                        <a:pt x="278" y="8"/>
                      </a:moveTo>
                      <a:cubicBezTo>
                        <a:pt x="278" y="8"/>
                        <a:pt x="278" y="8"/>
                        <a:pt x="278" y="8"/>
                      </a:cubicBezTo>
                      <a:cubicBezTo>
                        <a:pt x="278" y="8"/>
                        <a:pt x="278" y="8"/>
                        <a:pt x="278" y="8"/>
                      </a:cubicBezTo>
                      <a:cubicBezTo>
                        <a:pt x="280" y="8"/>
                        <a:pt x="281" y="6"/>
                        <a:pt x="281" y="5"/>
                      </a:cubicBezTo>
                      <a:cubicBezTo>
                        <a:pt x="281" y="5"/>
                        <a:pt x="281" y="5"/>
                        <a:pt x="281" y="5"/>
                      </a:cubicBezTo>
                      <a:cubicBezTo>
                        <a:pt x="281" y="3"/>
                        <a:pt x="280" y="2"/>
                        <a:pt x="278" y="2"/>
                      </a:cubicBezTo>
                      <a:cubicBezTo>
                        <a:pt x="278" y="2"/>
                        <a:pt x="278" y="2"/>
                        <a:pt x="278" y="2"/>
                      </a:cubicBezTo>
                      <a:cubicBezTo>
                        <a:pt x="278" y="2"/>
                        <a:pt x="278" y="2"/>
                        <a:pt x="278" y="2"/>
                      </a:cubicBezTo>
                      <a:cubicBezTo>
                        <a:pt x="277" y="2"/>
                        <a:pt x="275" y="3"/>
                        <a:pt x="275" y="5"/>
                      </a:cubicBezTo>
                      <a:cubicBezTo>
                        <a:pt x="275" y="5"/>
                        <a:pt x="275" y="5"/>
                        <a:pt x="275" y="5"/>
                      </a:cubicBezTo>
                      <a:cubicBezTo>
                        <a:pt x="275" y="6"/>
                        <a:pt x="277" y="8"/>
                        <a:pt x="278" y="8"/>
                      </a:cubicBezTo>
                      <a:close/>
                      <a:moveTo>
                        <a:pt x="272" y="2"/>
                      </a:moveTo>
                      <a:cubicBezTo>
                        <a:pt x="274" y="2"/>
                        <a:pt x="275" y="1"/>
                        <a:pt x="275" y="0"/>
                      </a:cubicBezTo>
                      <a:cubicBezTo>
                        <a:pt x="270" y="0"/>
                        <a:pt x="270" y="0"/>
                        <a:pt x="270" y="0"/>
                      </a:cubicBezTo>
                      <a:cubicBezTo>
                        <a:pt x="270" y="1"/>
                        <a:pt x="271" y="2"/>
                        <a:pt x="272" y="2"/>
                      </a:cubicBezTo>
                      <a:close/>
                      <a:moveTo>
                        <a:pt x="98" y="8"/>
                      </a:moveTo>
                      <a:cubicBezTo>
                        <a:pt x="98" y="8"/>
                        <a:pt x="98" y="8"/>
                        <a:pt x="98" y="8"/>
                      </a:cubicBezTo>
                      <a:cubicBezTo>
                        <a:pt x="99" y="8"/>
                        <a:pt x="100" y="6"/>
                        <a:pt x="100" y="5"/>
                      </a:cubicBezTo>
                      <a:cubicBezTo>
                        <a:pt x="100" y="3"/>
                        <a:pt x="99" y="2"/>
                        <a:pt x="98" y="2"/>
                      </a:cubicBezTo>
                      <a:cubicBezTo>
                        <a:pt x="98" y="2"/>
                        <a:pt x="98" y="2"/>
                        <a:pt x="98" y="2"/>
                      </a:cubicBezTo>
                      <a:cubicBezTo>
                        <a:pt x="96" y="2"/>
                        <a:pt x="95" y="3"/>
                        <a:pt x="95" y="5"/>
                      </a:cubicBezTo>
                      <a:cubicBezTo>
                        <a:pt x="95" y="5"/>
                        <a:pt x="95" y="5"/>
                        <a:pt x="95" y="5"/>
                      </a:cubicBezTo>
                      <a:cubicBezTo>
                        <a:pt x="95" y="6"/>
                        <a:pt x="96" y="8"/>
                        <a:pt x="98" y="8"/>
                      </a:cubicBezTo>
                      <a:close/>
                      <a:moveTo>
                        <a:pt x="272" y="36"/>
                      </a:moveTo>
                      <a:cubicBezTo>
                        <a:pt x="274" y="36"/>
                        <a:pt x="275" y="34"/>
                        <a:pt x="275" y="33"/>
                      </a:cubicBezTo>
                      <a:cubicBezTo>
                        <a:pt x="275" y="31"/>
                        <a:pt x="274" y="30"/>
                        <a:pt x="272" y="30"/>
                      </a:cubicBezTo>
                      <a:cubicBezTo>
                        <a:pt x="271" y="30"/>
                        <a:pt x="270" y="31"/>
                        <a:pt x="270" y="33"/>
                      </a:cubicBezTo>
                      <a:cubicBezTo>
                        <a:pt x="270" y="34"/>
                        <a:pt x="271" y="36"/>
                        <a:pt x="272" y="36"/>
                      </a:cubicBezTo>
                      <a:close/>
                      <a:moveTo>
                        <a:pt x="284" y="19"/>
                      </a:moveTo>
                      <a:cubicBezTo>
                        <a:pt x="282" y="19"/>
                        <a:pt x="281" y="20"/>
                        <a:pt x="281" y="22"/>
                      </a:cubicBezTo>
                      <a:cubicBezTo>
                        <a:pt x="281" y="23"/>
                        <a:pt x="282" y="24"/>
                        <a:pt x="284" y="24"/>
                      </a:cubicBezTo>
                      <a:cubicBezTo>
                        <a:pt x="285" y="24"/>
                        <a:pt x="287" y="23"/>
                        <a:pt x="287" y="22"/>
                      </a:cubicBezTo>
                      <a:cubicBezTo>
                        <a:pt x="287" y="20"/>
                        <a:pt x="285" y="19"/>
                        <a:pt x="284" y="19"/>
                      </a:cubicBezTo>
                      <a:close/>
                      <a:moveTo>
                        <a:pt x="284" y="8"/>
                      </a:moveTo>
                      <a:cubicBezTo>
                        <a:pt x="282" y="8"/>
                        <a:pt x="281" y="9"/>
                        <a:pt x="281" y="10"/>
                      </a:cubicBezTo>
                      <a:cubicBezTo>
                        <a:pt x="281" y="12"/>
                        <a:pt x="282" y="13"/>
                        <a:pt x="284" y="13"/>
                      </a:cubicBezTo>
                      <a:cubicBezTo>
                        <a:pt x="285" y="13"/>
                        <a:pt x="287" y="12"/>
                        <a:pt x="287" y="10"/>
                      </a:cubicBezTo>
                      <a:cubicBezTo>
                        <a:pt x="287" y="9"/>
                        <a:pt x="285" y="8"/>
                        <a:pt x="284" y="8"/>
                      </a:cubicBezTo>
                      <a:close/>
                      <a:moveTo>
                        <a:pt x="239" y="2"/>
                      </a:moveTo>
                      <a:cubicBezTo>
                        <a:pt x="240" y="2"/>
                        <a:pt x="241" y="1"/>
                        <a:pt x="241" y="0"/>
                      </a:cubicBezTo>
                      <a:cubicBezTo>
                        <a:pt x="236" y="0"/>
                        <a:pt x="236" y="0"/>
                        <a:pt x="236" y="0"/>
                      </a:cubicBezTo>
                      <a:cubicBezTo>
                        <a:pt x="236" y="1"/>
                        <a:pt x="237" y="2"/>
                        <a:pt x="239" y="2"/>
                      </a:cubicBezTo>
                      <a:close/>
                      <a:moveTo>
                        <a:pt x="222" y="8"/>
                      </a:moveTo>
                      <a:cubicBezTo>
                        <a:pt x="222" y="8"/>
                        <a:pt x="222" y="8"/>
                        <a:pt x="222" y="8"/>
                      </a:cubicBezTo>
                      <a:cubicBezTo>
                        <a:pt x="223" y="8"/>
                        <a:pt x="225" y="6"/>
                        <a:pt x="225" y="5"/>
                      </a:cubicBezTo>
                      <a:cubicBezTo>
                        <a:pt x="225" y="5"/>
                        <a:pt x="225" y="5"/>
                        <a:pt x="225" y="5"/>
                      </a:cubicBezTo>
                      <a:cubicBezTo>
                        <a:pt x="225" y="3"/>
                        <a:pt x="223" y="2"/>
                        <a:pt x="222" y="2"/>
                      </a:cubicBezTo>
                      <a:cubicBezTo>
                        <a:pt x="222" y="2"/>
                        <a:pt x="222" y="2"/>
                        <a:pt x="222" y="2"/>
                      </a:cubicBezTo>
                      <a:cubicBezTo>
                        <a:pt x="220" y="2"/>
                        <a:pt x="219" y="3"/>
                        <a:pt x="219" y="5"/>
                      </a:cubicBezTo>
                      <a:cubicBezTo>
                        <a:pt x="219" y="5"/>
                        <a:pt x="219" y="5"/>
                        <a:pt x="219" y="5"/>
                      </a:cubicBezTo>
                      <a:cubicBezTo>
                        <a:pt x="219" y="6"/>
                        <a:pt x="220" y="8"/>
                        <a:pt x="222" y="8"/>
                      </a:cubicBezTo>
                      <a:close/>
                      <a:moveTo>
                        <a:pt x="216" y="2"/>
                      </a:moveTo>
                      <a:cubicBezTo>
                        <a:pt x="217" y="2"/>
                        <a:pt x="218" y="1"/>
                        <a:pt x="219" y="0"/>
                      </a:cubicBezTo>
                      <a:cubicBezTo>
                        <a:pt x="213" y="0"/>
                        <a:pt x="213" y="0"/>
                        <a:pt x="213" y="0"/>
                      </a:cubicBezTo>
                      <a:cubicBezTo>
                        <a:pt x="214" y="1"/>
                        <a:pt x="215" y="2"/>
                        <a:pt x="216" y="2"/>
                      </a:cubicBezTo>
                      <a:close/>
                      <a:moveTo>
                        <a:pt x="261" y="36"/>
                      </a:moveTo>
                      <a:cubicBezTo>
                        <a:pt x="263" y="36"/>
                        <a:pt x="264" y="34"/>
                        <a:pt x="264" y="33"/>
                      </a:cubicBezTo>
                      <a:cubicBezTo>
                        <a:pt x="264" y="31"/>
                        <a:pt x="263" y="30"/>
                        <a:pt x="261" y="30"/>
                      </a:cubicBezTo>
                      <a:cubicBezTo>
                        <a:pt x="260" y="30"/>
                        <a:pt x="258" y="31"/>
                        <a:pt x="258" y="33"/>
                      </a:cubicBezTo>
                      <a:cubicBezTo>
                        <a:pt x="258" y="34"/>
                        <a:pt x="260" y="36"/>
                        <a:pt x="261" y="36"/>
                      </a:cubicBezTo>
                      <a:close/>
                      <a:moveTo>
                        <a:pt x="227" y="2"/>
                      </a:moveTo>
                      <a:cubicBezTo>
                        <a:pt x="229" y="2"/>
                        <a:pt x="230" y="1"/>
                        <a:pt x="230" y="0"/>
                      </a:cubicBezTo>
                      <a:cubicBezTo>
                        <a:pt x="225" y="0"/>
                        <a:pt x="225" y="0"/>
                        <a:pt x="225" y="0"/>
                      </a:cubicBezTo>
                      <a:cubicBezTo>
                        <a:pt x="225" y="1"/>
                        <a:pt x="226" y="2"/>
                        <a:pt x="227" y="2"/>
                      </a:cubicBezTo>
                      <a:close/>
                      <a:moveTo>
                        <a:pt x="205" y="2"/>
                      </a:moveTo>
                      <a:cubicBezTo>
                        <a:pt x="206" y="2"/>
                        <a:pt x="207" y="1"/>
                        <a:pt x="207" y="0"/>
                      </a:cubicBezTo>
                      <a:cubicBezTo>
                        <a:pt x="202" y="0"/>
                        <a:pt x="202" y="0"/>
                        <a:pt x="202" y="0"/>
                      </a:cubicBezTo>
                      <a:cubicBezTo>
                        <a:pt x="202" y="1"/>
                        <a:pt x="203" y="2"/>
                        <a:pt x="205" y="2"/>
                      </a:cubicBezTo>
                      <a:close/>
                      <a:moveTo>
                        <a:pt x="244" y="8"/>
                      </a:moveTo>
                      <a:cubicBezTo>
                        <a:pt x="244" y="8"/>
                        <a:pt x="244" y="8"/>
                        <a:pt x="244" y="8"/>
                      </a:cubicBezTo>
                      <a:cubicBezTo>
                        <a:pt x="246" y="8"/>
                        <a:pt x="247" y="6"/>
                        <a:pt x="247" y="5"/>
                      </a:cubicBezTo>
                      <a:cubicBezTo>
                        <a:pt x="247" y="3"/>
                        <a:pt x="246" y="2"/>
                        <a:pt x="244" y="2"/>
                      </a:cubicBezTo>
                      <a:cubicBezTo>
                        <a:pt x="244" y="2"/>
                        <a:pt x="244" y="2"/>
                        <a:pt x="244" y="2"/>
                      </a:cubicBezTo>
                      <a:cubicBezTo>
                        <a:pt x="243" y="2"/>
                        <a:pt x="241" y="3"/>
                        <a:pt x="241" y="5"/>
                      </a:cubicBezTo>
                      <a:cubicBezTo>
                        <a:pt x="241" y="5"/>
                        <a:pt x="241" y="5"/>
                        <a:pt x="241" y="5"/>
                      </a:cubicBezTo>
                      <a:cubicBezTo>
                        <a:pt x="241" y="6"/>
                        <a:pt x="243" y="8"/>
                        <a:pt x="244" y="8"/>
                      </a:cubicBezTo>
                      <a:close/>
                      <a:moveTo>
                        <a:pt x="233" y="8"/>
                      </a:moveTo>
                      <a:cubicBezTo>
                        <a:pt x="233" y="8"/>
                        <a:pt x="233" y="8"/>
                        <a:pt x="233" y="8"/>
                      </a:cubicBezTo>
                      <a:cubicBezTo>
                        <a:pt x="235" y="8"/>
                        <a:pt x="236" y="6"/>
                        <a:pt x="236" y="5"/>
                      </a:cubicBezTo>
                      <a:cubicBezTo>
                        <a:pt x="236" y="5"/>
                        <a:pt x="236" y="5"/>
                        <a:pt x="236" y="5"/>
                      </a:cubicBezTo>
                      <a:cubicBezTo>
                        <a:pt x="236" y="3"/>
                        <a:pt x="235" y="2"/>
                        <a:pt x="233" y="2"/>
                      </a:cubicBezTo>
                      <a:cubicBezTo>
                        <a:pt x="233" y="2"/>
                        <a:pt x="233" y="2"/>
                        <a:pt x="233" y="2"/>
                      </a:cubicBezTo>
                      <a:cubicBezTo>
                        <a:pt x="231" y="2"/>
                        <a:pt x="230" y="3"/>
                        <a:pt x="230" y="5"/>
                      </a:cubicBezTo>
                      <a:cubicBezTo>
                        <a:pt x="230" y="5"/>
                        <a:pt x="230" y="5"/>
                        <a:pt x="230" y="5"/>
                      </a:cubicBezTo>
                      <a:cubicBezTo>
                        <a:pt x="230" y="6"/>
                        <a:pt x="231" y="8"/>
                        <a:pt x="233" y="8"/>
                      </a:cubicBezTo>
                      <a:close/>
                      <a:moveTo>
                        <a:pt x="250" y="2"/>
                      </a:moveTo>
                      <a:cubicBezTo>
                        <a:pt x="251" y="2"/>
                        <a:pt x="252" y="1"/>
                        <a:pt x="253" y="0"/>
                      </a:cubicBezTo>
                      <a:cubicBezTo>
                        <a:pt x="247" y="0"/>
                        <a:pt x="247" y="0"/>
                        <a:pt x="247" y="0"/>
                      </a:cubicBezTo>
                      <a:cubicBezTo>
                        <a:pt x="248" y="1"/>
                        <a:pt x="249" y="2"/>
                        <a:pt x="250" y="2"/>
                      </a:cubicBezTo>
                      <a:close/>
                      <a:moveTo>
                        <a:pt x="284" y="36"/>
                      </a:moveTo>
                      <a:cubicBezTo>
                        <a:pt x="285" y="36"/>
                        <a:pt x="287" y="34"/>
                        <a:pt x="287" y="33"/>
                      </a:cubicBezTo>
                      <a:cubicBezTo>
                        <a:pt x="287" y="31"/>
                        <a:pt x="285" y="30"/>
                        <a:pt x="284" y="30"/>
                      </a:cubicBezTo>
                      <a:cubicBezTo>
                        <a:pt x="282" y="30"/>
                        <a:pt x="281" y="31"/>
                        <a:pt x="281" y="33"/>
                      </a:cubicBezTo>
                      <a:cubicBezTo>
                        <a:pt x="281" y="34"/>
                        <a:pt x="282" y="36"/>
                        <a:pt x="284" y="36"/>
                      </a:cubicBezTo>
                      <a:close/>
                      <a:moveTo>
                        <a:pt x="44" y="27"/>
                      </a:moveTo>
                      <a:cubicBezTo>
                        <a:pt x="44" y="26"/>
                        <a:pt x="43" y="24"/>
                        <a:pt x="41" y="24"/>
                      </a:cubicBezTo>
                      <a:cubicBezTo>
                        <a:pt x="41" y="24"/>
                        <a:pt x="41" y="24"/>
                        <a:pt x="41" y="24"/>
                      </a:cubicBezTo>
                      <a:cubicBezTo>
                        <a:pt x="40" y="24"/>
                        <a:pt x="38" y="26"/>
                        <a:pt x="38" y="27"/>
                      </a:cubicBezTo>
                      <a:cubicBezTo>
                        <a:pt x="38" y="27"/>
                        <a:pt x="38" y="27"/>
                        <a:pt x="38" y="27"/>
                      </a:cubicBezTo>
                      <a:cubicBezTo>
                        <a:pt x="38" y="29"/>
                        <a:pt x="40" y="30"/>
                        <a:pt x="41" y="30"/>
                      </a:cubicBezTo>
                      <a:cubicBezTo>
                        <a:pt x="41" y="30"/>
                        <a:pt x="41" y="30"/>
                        <a:pt x="41" y="30"/>
                      </a:cubicBezTo>
                      <a:cubicBezTo>
                        <a:pt x="43" y="30"/>
                        <a:pt x="44" y="29"/>
                        <a:pt x="44" y="27"/>
                      </a:cubicBezTo>
                      <a:close/>
                      <a:moveTo>
                        <a:pt x="27" y="16"/>
                      </a:moveTo>
                      <a:cubicBezTo>
                        <a:pt x="27" y="16"/>
                        <a:pt x="27" y="16"/>
                        <a:pt x="27" y="16"/>
                      </a:cubicBezTo>
                      <a:cubicBezTo>
                        <a:pt x="27" y="17"/>
                        <a:pt x="28" y="19"/>
                        <a:pt x="30" y="19"/>
                      </a:cubicBezTo>
                      <a:cubicBezTo>
                        <a:pt x="30" y="19"/>
                        <a:pt x="30" y="19"/>
                        <a:pt x="30" y="19"/>
                      </a:cubicBezTo>
                      <a:cubicBezTo>
                        <a:pt x="31" y="19"/>
                        <a:pt x="33" y="17"/>
                        <a:pt x="33" y="16"/>
                      </a:cubicBezTo>
                      <a:cubicBezTo>
                        <a:pt x="33" y="16"/>
                        <a:pt x="33" y="16"/>
                        <a:pt x="33" y="16"/>
                      </a:cubicBezTo>
                      <a:cubicBezTo>
                        <a:pt x="33" y="14"/>
                        <a:pt x="31" y="13"/>
                        <a:pt x="30" y="13"/>
                      </a:cubicBezTo>
                      <a:cubicBezTo>
                        <a:pt x="30" y="13"/>
                        <a:pt x="30" y="13"/>
                        <a:pt x="30" y="13"/>
                      </a:cubicBezTo>
                      <a:cubicBezTo>
                        <a:pt x="28" y="13"/>
                        <a:pt x="27" y="14"/>
                        <a:pt x="27" y="16"/>
                      </a:cubicBezTo>
                      <a:close/>
                      <a:moveTo>
                        <a:pt x="33" y="27"/>
                      </a:moveTo>
                      <a:cubicBezTo>
                        <a:pt x="33" y="27"/>
                        <a:pt x="33" y="27"/>
                        <a:pt x="33" y="27"/>
                      </a:cubicBezTo>
                      <a:cubicBezTo>
                        <a:pt x="33" y="26"/>
                        <a:pt x="31" y="24"/>
                        <a:pt x="30" y="24"/>
                      </a:cubicBezTo>
                      <a:cubicBezTo>
                        <a:pt x="30" y="24"/>
                        <a:pt x="30" y="24"/>
                        <a:pt x="30" y="24"/>
                      </a:cubicBezTo>
                      <a:cubicBezTo>
                        <a:pt x="28" y="24"/>
                        <a:pt x="27" y="26"/>
                        <a:pt x="27" y="27"/>
                      </a:cubicBezTo>
                      <a:cubicBezTo>
                        <a:pt x="27" y="27"/>
                        <a:pt x="27" y="27"/>
                        <a:pt x="27" y="27"/>
                      </a:cubicBezTo>
                      <a:cubicBezTo>
                        <a:pt x="27" y="29"/>
                        <a:pt x="28" y="30"/>
                        <a:pt x="30" y="30"/>
                      </a:cubicBezTo>
                      <a:cubicBezTo>
                        <a:pt x="30" y="30"/>
                        <a:pt x="30" y="30"/>
                        <a:pt x="30" y="30"/>
                      </a:cubicBezTo>
                      <a:cubicBezTo>
                        <a:pt x="31" y="30"/>
                        <a:pt x="33" y="29"/>
                        <a:pt x="33" y="27"/>
                      </a:cubicBezTo>
                      <a:close/>
                      <a:moveTo>
                        <a:pt x="38" y="16"/>
                      </a:moveTo>
                      <a:cubicBezTo>
                        <a:pt x="38" y="16"/>
                        <a:pt x="38" y="16"/>
                        <a:pt x="38" y="16"/>
                      </a:cubicBezTo>
                      <a:cubicBezTo>
                        <a:pt x="38" y="17"/>
                        <a:pt x="40" y="19"/>
                        <a:pt x="41" y="19"/>
                      </a:cubicBezTo>
                      <a:cubicBezTo>
                        <a:pt x="41" y="19"/>
                        <a:pt x="41" y="19"/>
                        <a:pt x="41" y="19"/>
                      </a:cubicBezTo>
                      <a:cubicBezTo>
                        <a:pt x="43" y="19"/>
                        <a:pt x="44" y="17"/>
                        <a:pt x="44" y="16"/>
                      </a:cubicBezTo>
                      <a:cubicBezTo>
                        <a:pt x="44" y="14"/>
                        <a:pt x="43" y="13"/>
                        <a:pt x="41" y="13"/>
                      </a:cubicBezTo>
                      <a:cubicBezTo>
                        <a:pt x="41" y="13"/>
                        <a:pt x="41" y="13"/>
                        <a:pt x="41" y="13"/>
                      </a:cubicBezTo>
                      <a:cubicBezTo>
                        <a:pt x="40" y="13"/>
                        <a:pt x="38" y="14"/>
                        <a:pt x="38" y="16"/>
                      </a:cubicBezTo>
                      <a:close/>
                      <a:moveTo>
                        <a:pt x="50" y="16"/>
                      </a:moveTo>
                      <a:cubicBezTo>
                        <a:pt x="50" y="16"/>
                        <a:pt x="50" y="16"/>
                        <a:pt x="50" y="16"/>
                      </a:cubicBezTo>
                      <a:cubicBezTo>
                        <a:pt x="50" y="17"/>
                        <a:pt x="51" y="19"/>
                        <a:pt x="52" y="19"/>
                      </a:cubicBezTo>
                      <a:cubicBezTo>
                        <a:pt x="52" y="19"/>
                        <a:pt x="52" y="19"/>
                        <a:pt x="52" y="19"/>
                      </a:cubicBezTo>
                      <a:cubicBezTo>
                        <a:pt x="54" y="19"/>
                        <a:pt x="55" y="17"/>
                        <a:pt x="55" y="16"/>
                      </a:cubicBezTo>
                      <a:cubicBezTo>
                        <a:pt x="55" y="14"/>
                        <a:pt x="54" y="13"/>
                        <a:pt x="52" y="13"/>
                      </a:cubicBezTo>
                      <a:cubicBezTo>
                        <a:pt x="52" y="13"/>
                        <a:pt x="52" y="13"/>
                        <a:pt x="52" y="13"/>
                      </a:cubicBezTo>
                      <a:cubicBezTo>
                        <a:pt x="51" y="13"/>
                        <a:pt x="50" y="14"/>
                        <a:pt x="50" y="16"/>
                      </a:cubicBezTo>
                      <a:close/>
                      <a:moveTo>
                        <a:pt x="89" y="27"/>
                      </a:moveTo>
                      <a:cubicBezTo>
                        <a:pt x="89" y="27"/>
                        <a:pt x="89" y="27"/>
                        <a:pt x="89" y="27"/>
                      </a:cubicBezTo>
                      <a:cubicBezTo>
                        <a:pt x="89" y="26"/>
                        <a:pt x="88" y="24"/>
                        <a:pt x="86" y="24"/>
                      </a:cubicBezTo>
                      <a:cubicBezTo>
                        <a:pt x="86" y="24"/>
                        <a:pt x="86" y="24"/>
                        <a:pt x="86" y="24"/>
                      </a:cubicBezTo>
                      <a:cubicBezTo>
                        <a:pt x="85" y="24"/>
                        <a:pt x="84" y="26"/>
                        <a:pt x="84" y="27"/>
                      </a:cubicBezTo>
                      <a:cubicBezTo>
                        <a:pt x="84" y="27"/>
                        <a:pt x="84" y="27"/>
                        <a:pt x="84" y="27"/>
                      </a:cubicBezTo>
                      <a:cubicBezTo>
                        <a:pt x="84" y="29"/>
                        <a:pt x="85" y="30"/>
                        <a:pt x="86" y="30"/>
                      </a:cubicBezTo>
                      <a:cubicBezTo>
                        <a:pt x="86" y="30"/>
                        <a:pt x="86" y="30"/>
                        <a:pt x="86" y="30"/>
                      </a:cubicBezTo>
                      <a:cubicBezTo>
                        <a:pt x="88" y="30"/>
                        <a:pt x="89" y="29"/>
                        <a:pt x="89" y="27"/>
                      </a:cubicBezTo>
                      <a:close/>
                      <a:moveTo>
                        <a:pt x="100" y="27"/>
                      </a:moveTo>
                      <a:cubicBezTo>
                        <a:pt x="100" y="26"/>
                        <a:pt x="99" y="24"/>
                        <a:pt x="98" y="24"/>
                      </a:cubicBezTo>
                      <a:cubicBezTo>
                        <a:pt x="98" y="24"/>
                        <a:pt x="98" y="24"/>
                        <a:pt x="98" y="24"/>
                      </a:cubicBezTo>
                      <a:cubicBezTo>
                        <a:pt x="96" y="24"/>
                        <a:pt x="95" y="26"/>
                        <a:pt x="95" y="27"/>
                      </a:cubicBezTo>
                      <a:cubicBezTo>
                        <a:pt x="95" y="27"/>
                        <a:pt x="95" y="27"/>
                        <a:pt x="95" y="27"/>
                      </a:cubicBezTo>
                      <a:cubicBezTo>
                        <a:pt x="95" y="29"/>
                        <a:pt x="96" y="30"/>
                        <a:pt x="98" y="30"/>
                      </a:cubicBezTo>
                      <a:cubicBezTo>
                        <a:pt x="98" y="30"/>
                        <a:pt x="98" y="30"/>
                        <a:pt x="98" y="30"/>
                      </a:cubicBezTo>
                      <a:cubicBezTo>
                        <a:pt x="99" y="30"/>
                        <a:pt x="100" y="29"/>
                        <a:pt x="100" y="27"/>
                      </a:cubicBezTo>
                      <a:close/>
                      <a:moveTo>
                        <a:pt x="55" y="27"/>
                      </a:moveTo>
                      <a:cubicBezTo>
                        <a:pt x="55" y="26"/>
                        <a:pt x="54" y="24"/>
                        <a:pt x="52" y="24"/>
                      </a:cubicBezTo>
                      <a:cubicBezTo>
                        <a:pt x="52" y="24"/>
                        <a:pt x="52" y="24"/>
                        <a:pt x="52" y="24"/>
                      </a:cubicBezTo>
                      <a:cubicBezTo>
                        <a:pt x="51" y="24"/>
                        <a:pt x="50" y="26"/>
                        <a:pt x="50" y="27"/>
                      </a:cubicBezTo>
                      <a:cubicBezTo>
                        <a:pt x="50" y="27"/>
                        <a:pt x="50" y="27"/>
                        <a:pt x="50" y="27"/>
                      </a:cubicBezTo>
                      <a:cubicBezTo>
                        <a:pt x="50" y="29"/>
                        <a:pt x="51" y="30"/>
                        <a:pt x="52" y="30"/>
                      </a:cubicBezTo>
                      <a:cubicBezTo>
                        <a:pt x="52" y="30"/>
                        <a:pt x="52" y="30"/>
                        <a:pt x="52" y="30"/>
                      </a:cubicBezTo>
                      <a:cubicBezTo>
                        <a:pt x="54" y="30"/>
                        <a:pt x="55" y="29"/>
                        <a:pt x="55" y="27"/>
                      </a:cubicBezTo>
                      <a:close/>
                      <a:moveTo>
                        <a:pt x="151" y="16"/>
                      </a:moveTo>
                      <a:cubicBezTo>
                        <a:pt x="151" y="16"/>
                        <a:pt x="151" y="16"/>
                        <a:pt x="151" y="16"/>
                      </a:cubicBezTo>
                      <a:cubicBezTo>
                        <a:pt x="151" y="17"/>
                        <a:pt x="152" y="19"/>
                        <a:pt x="154" y="19"/>
                      </a:cubicBezTo>
                      <a:cubicBezTo>
                        <a:pt x="154" y="19"/>
                        <a:pt x="154" y="19"/>
                        <a:pt x="154" y="19"/>
                      </a:cubicBezTo>
                      <a:cubicBezTo>
                        <a:pt x="156" y="19"/>
                        <a:pt x="157" y="17"/>
                        <a:pt x="157" y="16"/>
                      </a:cubicBezTo>
                      <a:cubicBezTo>
                        <a:pt x="157" y="16"/>
                        <a:pt x="157" y="16"/>
                        <a:pt x="157" y="16"/>
                      </a:cubicBezTo>
                      <a:cubicBezTo>
                        <a:pt x="157" y="14"/>
                        <a:pt x="156" y="13"/>
                        <a:pt x="154" y="13"/>
                      </a:cubicBezTo>
                      <a:cubicBezTo>
                        <a:pt x="154" y="13"/>
                        <a:pt x="154" y="13"/>
                        <a:pt x="154" y="13"/>
                      </a:cubicBezTo>
                      <a:cubicBezTo>
                        <a:pt x="152" y="13"/>
                        <a:pt x="151" y="14"/>
                        <a:pt x="151" y="16"/>
                      </a:cubicBezTo>
                      <a:close/>
                      <a:moveTo>
                        <a:pt x="78" y="27"/>
                      </a:moveTo>
                      <a:cubicBezTo>
                        <a:pt x="78" y="26"/>
                        <a:pt x="77" y="24"/>
                        <a:pt x="75" y="24"/>
                      </a:cubicBezTo>
                      <a:cubicBezTo>
                        <a:pt x="75" y="24"/>
                        <a:pt x="75" y="24"/>
                        <a:pt x="75" y="24"/>
                      </a:cubicBezTo>
                      <a:cubicBezTo>
                        <a:pt x="73" y="24"/>
                        <a:pt x="72" y="26"/>
                        <a:pt x="72" y="27"/>
                      </a:cubicBezTo>
                      <a:cubicBezTo>
                        <a:pt x="72" y="27"/>
                        <a:pt x="72" y="27"/>
                        <a:pt x="72" y="27"/>
                      </a:cubicBezTo>
                      <a:cubicBezTo>
                        <a:pt x="72" y="29"/>
                        <a:pt x="73" y="30"/>
                        <a:pt x="75" y="30"/>
                      </a:cubicBezTo>
                      <a:cubicBezTo>
                        <a:pt x="75" y="30"/>
                        <a:pt x="75" y="30"/>
                        <a:pt x="75" y="30"/>
                      </a:cubicBezTo>
                      <a:cubicBezTo>
                        <a:pt x="77" y="30"/>
                        <a:pt x="78" y="29"/>
                        <a:pt x="78" y="27"/>
                      </a:cubicBezTo>
                      <a:close/>
                      <a:moveTo>
                        <a:pt x="61" y="16"/>
                      </a:moveTo>
                      <a:cubicBezTo>
                        <a:pt x="61" y="16"/>
                        <a:pt x="61" y="16"/>
                        <a:pt x="61" y="16"/>
                      </a:cubicBezTo>
                      <a:cubicBezTo>
                        <a:pt x="61" y="17"/>
                        <a:pt x="62" y="19"/>
                        <a:pt x="64" y="19"/>
                      </a:cubicBezTo>
                      <a:cubicBezTo>
                        <a:pt x="64" y="19"/>
                        <a:pt x="64" y="19"/>
                        <a:pt x="64" y="19"/>
                      </a:cubicBezTo>
                      <a:cubicBezTo>
                        <a:pt x="65" y="19"/>
                        <a:pt x="67" y="17"/>
                        <a:pt x="67" y="16"/>
                      </a:cubicBezTo>
                      <a:cubicBezTo>
                        <a:pt x="67" y="14"/>
                        <a:pt x="65" y="13"/>
                        <a:pt x="64" y="13"/>
                      </a:cubicBezTo>
                      <a:cubicBezTo>
                        <a:pt x="64" y="13"/>
                        <a:pt x="64" y="13"/>
                        <a:pt x="64" y="13"/>
                      </a:cubicBezTo>
                      <a:cubicBezTo>
                        <a:pt x="62" y="13"/>
                        <a:pt x="61" y="14"/>
                        <a:pt x="61" y="16"/>
                      </a:cubicBezTo>
                      <a:close/>
                      <a:moveTo>
                        <a:pt x="117" y="16"/>
                      </a:moveTo>
                      <a:cubicBezTo>
                        <a:pt x="117" y="16"/>
                        <a:pt x="117" y="16"/>
                        <a:pt x="117" y="16"/>
                      </a:cubicBezTo>
                      <a:cubicBezTo>
                        <a:pt x="117" y="17"/>
                        <a:pt x="119" y="19"/>
                        <a:pt x="120" y="19"/>
                      </a:cubicBezTo>
                      <a:cubicBezTo>
                        <a:pt x="120" y="19"/>
                        <a:pt x="120" y="19"/>
                        <a:pt x="120" y="19"/>
                      </a:cubicBezTo>
                      <a:cubicBezTo>
                        <a:pt x="120" y="19"/>
                        <a:pt x="120" y="19"/>
                        <a:pt x="120" y="19"/>
                      </a:cubicBezTo>
                      <a:cubicBezTo>
                        <a:pt x="122" y="19"/>
                        <a:pt x="123" y="17"/>
                        <a:pt x="123" y="16"/>
                      </a:cubicBezTo>
                      <a:cubicBezTo>
                        <a:pt x="123" y="16"/>
                        <a:pt x="123" y="16"/>
                        <a:pt x="123" y="16"/>
                      </a:cubicBezTo>
                      <a:cubicBezTo>
                        <a:pt x="123" y="14"/>
                        <a:pt x="122" y="13"/>
                        <a:pt x="120" y="13"/>
                      </a:cubicBezTo>
                      <a:cubicBezTo>
                        <a:pt x="120" y="13"/>
                        <a:pt x="120" y="13"/>
                        <a:pt x="120" y="13"/>
                      </a:cubicBezTo>
                      <a:cubicBezTo>
                        <a:pt x="119" y="13"/>
                        <a:pt x="117" y="14"/>
                        <a:pt x="117" y="16"/>
                      </a:cubicBezTo>
                      <a:close/>
                      <a:moveTo>
                        <a:pt x="106" y="16"/>
                      </a:moveTo>
                      <a:cubicBezTo>
                        <a:pt x="106" y="16"/>
                        <a:pt x="106" y="16"/>
                        <a:pt x="106" y="16"/>
                      </a:cubicBezTo>
                      <a:cubicBezTo>
                        <a:pt x="106" y="17"/>
                        <a:pt x="107" y="19"/>
                        <a:pt x="109" y="19"/>
                      </a:cubicBezTo>
                      <a:cubicBezTo>
                        <a:pt x="109" y="19"/>
                        <a:pt x="109" y="19"/>
                        <a:pt x="109" y="19"/>
                      </a:cubicBezTo>
                      <a:cubicBezTo>
                        <a:pt x="110" y="19"/>
                        <a:pt x="112" y="17"/>
                        <a:pt x="112" y="16"/>
                      </a:cubicBezTo>
                      <a:cubicBezTo>
                        <a:pt x="112" y="16"/>
                        <a:pt x="112" y="16"/>
                        <a:pt x="112" y="16"/>
                      </a:cubicBezTo>
                      <a:cubicBezTo>
                        <a:pt x="112" y="14"/>
                        <a:pt x="110" y="13"/>
                        <a:pt x="109" y="13"/>
                      </a:cubicBezTo>
                      <a:cubicBezTo>
                        <a:pt x="109" y="13"/>
                        <a:pt x="109" y="13"/>
                        <a:pt x="109" y="13"/>
                      </a:cubicBezTo>
                      <a:cubicBezTo>
                        <a:pt x="107" y="13"/>
                        <a:pt x="106" y="14"/>
                        <a:pt x="106" y="16"/>
                      </a:cubicBezTo>
                      <a:close/>
                      <a:moveTo>
                        <a:pt x="140" y="16"/>
                      </a:moveTo>
                      <a:cubicBezTo>
                        <a:pt x="140" y="16"/>
                        <a:pt x="140" y="16"/>
                        <a:pt x="140" y="16"/>
                      </a:cubicBezTo>
                      <a:cubicBezTo>
                        <a:pt x="140" y="17"/>
                        <a:pt x="141" y="19"/>
                        <a:pt x="143" y="19"/>
                      </a:cubicBezTo>
                      <a:cubicBezTo>
                        <a:pt x="143" y="19"/>
                        <a:pt x="143" y="19"/>
                        <a:pt x="143" y="19"/>
                      </a:cubicBezTo>
                      <a:cubicBezTo>
                        <a:pt x="144" y="19"/>
                        <a:pt x="146" y="17"/>
                        <a:pt x="146" y="16"/>
                      </a:cubicBezTo>
                      <a:cubicBezTo>
                        <a:pt x="146" y="14"/>
                        <a:pt x="144" y="13"/>
                        <a:pt x="143" y="13"/>
                      </a:cubicBezTo>
                      <a:cubicBezTo>
                        <a:pt x="143" y="13"/>
                        <a:pt x="143" y="13"/>
                        <a:pt x="143" y="13"/>
                      </a:cubicBezTo>
                      <a:cubicBezTo>
                        <a:pt x="141" y="13"/>
                        <a:pt x="140" y="14"/>
                        <a:pt x="140" y="16"/>
                      </a:cubicBezTo>
                      <a:close/>
                      <a:moveTo>
                        <a:pt x="129" y="16"/>
                      </a:moveTo>
                      <a:cubicBezTo>
                        <a:pt x="129" y="16"/>
                        <a:pt x="129" y="16"/>
                        <a:pt x="129" y="16"/>
                      </a:cubicBezTo>
                      <a:cubicBezTo>
                        <a:pt x="129" y="17"/>
                        <a:pt x="130" y="19"/>
                        <a:pt x="131" y="19"/>
                      </a:cubicBezTo>
                      <a:cubicBezTo>
                        <a:pt x="131" y="19"/>
                        <a:pt x="131" y="19"/>
                        <a:pt x="131" y="19"/>
                      </a:cubicBezTo>
                      <a:cubicBezTo>
                        <a:pt x="133" y="19"/>
                        <a:pt x="134" y="17"/>
                        <a:pt x="134" y="16"/>
                      </a:cubicBezTo>
                      <a:cubicBezTo>
                        <a:pt x="134" y="16"/>
                        <a:pt x="134" y="16"/>
                        <a:pt x="134" y="16"/>
                      </a:cubicBezTo>
                      <a:cubicBezTo>
                        <a:pt x="134" y="14"/>
                        <a:pt x="133" y="13"/>
                        <a:pt x="131" y="13"/>
                      </a:cubicBezTo>
                      <a:cubicBezTo>
                        <a:pt x="131" y="13"/>
                        <a:pt x="131" y="13"/>
                        <a:pt x="131" y="13"/>
                      </a:cubicBezTo>
                      <a:cubicBezTo>
                        <a:pt x="130" y="13"/>
                        <a:pt x="129" y="14"/>
                        <a:pt x="129" y="16"/>
                      </a:cubicBezTo>
                      <a:close/>
                      <a:moveTo>
                        <a:pt x="72" y="16"/>
                      </a:moveTo>
                      <a:cubicBezTo>
                        <a:pt x="72" y="16"/>
                        <a:pt x="72" y="16"/>
                        <a:pt x="72" y="16"/>
                      </a:cubicBezTo>
                      <a:cubicBezTo>
                        <a:pt x="72" y="17"/>
                        <a:pt x="73" y="19"/>
                        <a:pt x="75" y="19"/>
                      </a:cubicBezTo>
                      <a:cubicBezTo>
                        <a:pt x="75" y="19"/>
                        <a:pt x="75" y="19"/>
                        <a:pt x="75" y="19"/>
                      </a:cubicBezTo>
                      <a:cubicBezTo>
                        <a:pt x="77" y="19"/>
                        <a:pt x="78" y="17"/>
                        <a:pt x="78" y="16"/>
                      </a:cubicBezTo>
                      <a:cubicBezTo>
                        <a:pt x="78" y="14"/>
                        <a:pt x="77" y="13"/>
                        <a:pt x="75" y="13"/>
                      </a:cubicBezTo>
                      <a:cubicBezTo>
                        <a:pt x="75" y="13"/>
                        <a:pt x="75" y="13"/>
                        <a:pt x="75" y="13"/>
                      </a:cubicBezTo>
                      <a:cubicBezTo>
                        <a:pt x="73" y="13"/>
                        <a:pt x="72" y="14"/>
                        <a:pt x="72" y="16"/>
                      </a:cubicBezTo>
                      <a:close/>
                      <a:moveTo>
                        <a:pt x="84" y="16"/>
                      </a:moveTo>
                      <a:cubicBezTo>
                        <a:pt x="84" y="16"/>
                        <a:pt x="84" y="16"/>
                        <a:pt x="84" y="16"/>
                      </a:cubicBezTo>
                      <a:cubicBezTo>
                        <a:pt x="84" y="17"/>
                        <a:pt x="85" y="19"/>
                        <a:pt x="86" y="19"/>
                      </a:cubicBezTo>
                      <a:cubicBezTo>
                        <a:pt x="86" y="19"/>
                        <a:pt x="86" y="19"/>
                        <a:pt x="86" y="19"/>
                      </a:cubicBezTo>
                      <a:cubicBezTo>
                        <a:pt x="88" y="19"/>
                        <a:pt x="89" y="17"/>
                        <a:pt x="89" y="16"/>
                      </a:cubicBezTo>
                      <a:cubicBezTo>
                        <a:pt x="89" y="16"/>
                        <a:pt x="89" y="16"/>
                        <a:pt x="89" y="16"/>
                      </a:cubicBezTo>
                      <a:cubicBezTo>
                        <a:pt x="89" y="14"/>
                        <a:pt x="88" y="13"/>
                        <a:pt x="86" y="13"/>
                      </a:cubicBezTo>
                      <a:cubicBezTo>
                        <a:pt x="86" y="13"/>
                        <a:pt x="86" y="13"/>
                        <a:pt x="86" y="13"/>
                      </a:cubicBezTo>
                      <a:cubicBezTo>
                        <a:pt x="85" y="13"/>
                        <a:pt x="84" y="14"/>
                        <a:pt x="84" y="16"/>
                      </a:cubicBezTo>
                      <a:close/>
                      <a:moveTo>
                        <a:pt x="95" y="16"/>
                      </a:moveTo>
                      <a:cubicBezTo>
                        <a:pt x="95" y="16"/>
                        <a:pt x="95" y="16"/>
                        <a:pt x="95" y="16"/>
                      </a:cubicBezTo>
                      <a:cubicBezTo>
                        <a:pt x="95" y="17"/>
                        <a:pt x="96" y="19"/>
                        <a:pt x="98" y="19"/>
                      </a:cubicBezTo>
                      <a:cubicBezTo>
                        <a:pt x="98" y="19"/>
                        <a:pt x="98" y="19"/>
                        <a:pt x="98" y="19"/>
                      </a:cubicBezTo>
                      <a:cubicBezTo>
                        <a:pt x="99" y="19"/>
                        <a:pt x="100" y="17"/>
                        <a:pt x="100" y="16"/>
                      </a:cubicBezTo>
                      <a:cubicBezTo>
                        <a:pt x="100" y="14"/>
                        <a:pt x="99" y="13"/>
                        <a:pt x="98" y="13"/>
                      </a:cubicBezTo>
                      <a:cubicBezTo>
                        <a:pt x="98" y="13"/>
                        <a:pt x="98" y="13"/>
                        <a:pt x="98" y="13"/>
                      </a:cubicBezTo>
                      <a:cubicBezTo>
                        <a:pt x="96" y="13"/>
                        <a:pt x="95" y="14"/>
                        <a:pt x="95" y="16"/>
                      </a:cubicBezTo>
                      <a:close/>
                      <a:moveTo>
                        <a:pt x="67" y="27"/>
                      </a:moveTo>
                      <a:cubicBezTo>
                        <a:pt x="67" y="26"/>
                        <a:pt x="65" y="24"/>
                        <a:pt x="64" y="24"/>
                      </a:cubicBezTo>
                      <a:cubicBezTo>
                        <a:pt x="64" y="24"/>
                        <a:pt x="64" y="24"/>
                        <a:pt x="64" y="24"/>
                      </a:cubicBezTo>
                      <a:cubicBezTo>
                        <a:pt x="62" y="24"/>
                        <a:pt x="61" y="26"/>
                        <a:pt x="61" y="27"/>
                      </a:cubicBezTo>
                      <a:cubicBezTo>
                        <a:pt x="61" y="27"/>
                        <a:pt x="61" y="27"/>
                        <a:pt x="61" y="27"/>
                      </a:cubicBezTo>
                      <a:cubicBezTo>
                        <a:pt x="61" y="29"/>
                        <a:pt x="62" y="30"/>
                        <a:pt x="64" y="30"/>
                      </a:cubicBezTo>
                      <a:cubicBezTo>
                        <a:pt x="64" y="30"/>
                        <a:pt x="64" y="30"/>
                        <a:pt x="64" y="30"/>
                      </a:cubicBezTo>
                      <a:cubicBezTo>
                        <a:pt x="65" y="30"/>
                        <a:pt x="67" y="29"/>
                        <a:pt x="67" y="27"/>
                      </a:cubicBezTo>
                      <a:close/>
                      <a:moveTo>
                        <a:pt x="236" y="27"/>
                      </a:moveTo>
                      <a:cubicBezTo>
                        <a:pt x="236" y="27"/>
                        <a:pt x="236" y="27"/>
                        <a:pt x="236" y="27"/>
                      </a:cubicBezTo>
                      <a:cubicBezTo>
                        <a:pt x="236" y="26"/>
                        <a:pt x="235" y="24"/>
                        <a:pt x="233" y="24"/>
                      </a:cubicBezTo>
                      <a:cubicBezTo>
                        <a:pt x="233" y="24"/>
                        <a:pt x="233" y="24"/>
                        <a:pt x="233" y="24"/>
                      </a:cubicBezTo>
                      <a:cubicBezTo>
                        <a:pt x="231" y="24"/>
                        <a:pt x="230" y="26"/>
                        <a:pt x="230" y="27"/>
                      </a:cubicBezTo>
                      <a:cubicBezTo>
                        <a:pt x="230" y="27"/>
                        <a:pt x="230" y="27"/>
                        <a:pt x="230" y="27"/>
                      </a:cubicBezTo>
                      <a:cubicBezTo>
                        <a:pt x="230" y="29"/>
                        <a:pt x="231" y="30"/>
                        <a:pt x="233" y="30"/>
                      </a:cubicBezTo>
                      <a:cubicBezTo>
                        <a:pt x="233" y="30"/>
                        <a:pt x="233" y="30"/>
                        <a:pt x="233" y="30"/>
                      </a:cubicBezTo>
                      <a:cubicBezTo>
                        <a:pt x="235" y="30"/>
                        <a:pt x="236" y="29"/>
                        <a:pt x="236" y="27"/>
                      </a:cubicBezTo>
                      <a:close/>
                      <a:moveTo>
                        <a:pt x="247" y="27"/>
                      </a:moveTo>
                      <a:cubicBezTo>
                        <a:pt x="247" y="26"/>
                        <a:pt x="246" y="24"/>
                        <a:pt x="244" y="24"/>
                      </a:cubicBezTo>
                      <a:cubicBezTo>
                        <a:pt x="244" y="24"/>
                        <a:pt x="244" y="24"/>
                        <a:pt x="244" y="24"/>
                      </a:cubicBezTo>
                      <a:cubicBezTo>
                        <a:pt x="243" y="24"/>
                        <a:pt x="241" y="26"/>
                        <a:pt x="241" y="27"/>
                      </a:cubicBezTo>
                      <a:cubicBezTo>
                        <a:pt x="241" y="27"/>
                        <a:pt x="241" y="27"/>
                        <a:pt x="241" y="27"/>
                      </a:cubicBezTo>
                      <a:cubicBezTo>
                        <a:pt x="241" y="29"/>
                        <a:pt x="243" y="30"/>
                        <a:pt x="244" y="30"/>
                      </a:cubicBezTo>
                      <a:cubicBezTo>
                        <a:pt x="244" y="30"/>
                        <a:pt x="244" y="30"/>
                        <a:pt x="244" y="30"/>
                      </a:cubicBezTo>
                      <a:cubicBezTo>
                        <a:pt x="246" y="30"/>
                        <a:pt x="247" y="29"/>
                        <a:pt x="247" y="27"/>
                      </a:cubicBezTo>
                      <a:close/>
                      <a:moveTo>
                        <a:pt x="225" y="27"/>
                      </a:moveTo>
                      <a:cubicBezTo>
                        <a:pt x="225" y="27"/>
                        <a:pt x="225" y="27"/>
                        <a:pt x="225" y="27"/>
                      </a:cubicBezTo>
                      <a:cubicBezTo>
                        <a:pt x="225" y="26"/>
                        <a:pt x="223" y="24"/>
                        <a:pt x="222" y="24"/>
                      </a:cubicBezTo>
                      <a:cubicBezTo>
                        <a:pt x="222" y="24"/>
                        <a:pt x="222" y="24"/>
                        <a:pt x="222" y="24"/>
                      </a:cubicBezTo>
                      <a:cubicBezTo>
                        <a:pt x="220" y="24"/>
                        <a:pt x="219" y="26"/>
                        <a:pt x="219" y="27"/>
                      </a:cubicBezTo>
                      <a:cubicBezTo>
                        <a:pt x="219" y="27"/>
                        <a:pt x="219" y="27"/>
                        <a:pt x="219" y="27"/>
                      </a:cubicBezTo>
                      <a:cubicBezTo>
                        <a:pt x="219" y="29"/>
                        <a:pt x="220" y="30"/>
                        <a:pt x="222" y="30"/>
                      </a:cubicBezTo>
                      <a:cubicBezTo>
                        <a:pt x="222" y="30"/>
                        <a:pt x="222" y="30"/>
                        <a:pt x="222" y="30"/>
                      </a:cubicBezTo>
                      <a:cubicBezTo>
                        <a:pt x="223" y="30"/>
                        <a:pt x="225" y="29"/>
                        <a:pt x="225" y="27"/>
                      </a:cubicBezTo>
                      <a:close/>
                      <a:moveTo>
                        <a:pt x="258" y="27"/>
                      </a:moveTo>
                      <a:cubicBezTo>
                        <a:pt x="258" y="26"/>
                        <a:pt x="257" y="24"/>
                        <a:pt x="256" y="24"/>
                      </a:cubicBezTo>
                      <a:cubicBezTo>
                        <a:pt x="256" y="24"/>
                        <a:pt x="256" y="24"/>
                        <a:pt x="256" y="24"/>
                      </a:cubicBezTo>
                      <a:cubicBezTo>
                        <a:pt x="254" y="24"/>
                        <a:pt x="253" y="26"/>
                        <a:pt x="253" y="27"/>
                      </a:cubicBezTo>
                      <a:cubicBezTo>
                        <a:pt x="253" y="27"/>
                        <a:pt x="253" y="27"/>
                        <a:pt x="253" y="27"/>
                      </a:cubicBezTo>
                      <a:cubicBezTo>
                        <a:pt x="253" y="29"/>
                        <a:pt x="254" y="30"/>
                        <a:pt x="256" y="30"/>
                      </a:cubicBezTo>
                      <a:cubicBezTo>
                        <a:pt x="256" y="30"/>
                        <a:pt x="256" y="30"/>
                        <a:pt x="256" y="30"/>
                      </a:cubicBezTo>
                      <a:cubicBezTo>
                        <a:pt x="257" y="30"/>
                        <a:pt x="258" y="29"/>
                        <a:pt x="258" y="27"/>
                      </a:cubicBezTo>
                      <a:close/>
                      <a:moveTo>
                        <a:pt x="278" y="30"/>
                      </a:moveTo>
                      <a:cubicBezTo>
                        <a:pt x="280" y="30"/>
                        <a:pt x="281" y="29"/>
                        <a:pt x="281" y="27"/>
                      </a:cubicBezTo>
                      <a:cubicBezTo>
                        <a:pt x="281" y="27"/>
                        <a:pt x="281" y="27"/>
                        <a:pt x="281" y="27"/>
                      </a:cubicBezTo>
                      <a:cubicBezTo>
                        <a:pt x="281" y="26"/>
                        <a:pt x="280" y="24"/>
                        <a:pt x="278" y="24"/>
                      </a:cubicBezTo>
                      <a:cubicBezTo>
                        <a:pt x="278" y="24"/>
                        <a:pt x="278" y="24"/>
                        <a:pt x="278" y="24"/>
                      </a:cubicBezTo>
                      <a:cubicBezTo>
                        <a:pt x="278" y="24"/>
                        <a:pt x="278" y="24"/>
                        <a:pt x="278" y="24"/>
                      </a:cubicBezTo>
                      <a:cubicBezTo>
                        <a:pt x="277" y="24"/>
                        <a:pt x="275" y="26"/>
                        <a:pt x="275" y="27"/>
                      </a:cubicBezTo>
                      <a:cubicBezTo>
                        <a:pt x="275" y="27"/>
                        <a:pt x="275" y="27"/>
                        <a:pt x="275" y="27"/>
                      </a:cubicBezTo>
                      <a:cubicBezTo>
                        <a:pt x="275" y="29"/>
                        <a:pt x="277" y="30"/>
                        <a:pt x="278" y="30"/>
                      </a:cubicBezTo>
                      <a:cubicBezTo>
                        <a:pt x="278" y="30"/>
                        <a:pt x="278" y="30"/>
                        <a:pt x="278" y="30"/>
                      </a:cubicBezTo>
                      <a:close/>
                      <a:moveTo>
                        <a:pt x="284" y="2"/>
                      </a:moveTo>
                      <a:cubicBezTo>
                        <a:pt x="285" y="2"/>
                        <a:pt x="286" y="1"/>
                        <a:pt x="286" y="0"/>
                      </a:cubicBezTo>
                      <a:cubicBezTo>
                        <a:pt x="281" y="0"/>
                        <a:pt x="281" y="0"/>
                        <a:pt x="281" y="0"/>
                      </a:cubicBezTo>
                      <a:cubicBezTo>
                        <a:pt x="281" y="1"/>
                        <a:pt x="282" y="2"/>
                        <a:pt x="284" y="2"/>
                      </a:cubicBezTo>
                      <a:close/>
                      <a:moveTo>
                        <a:pt x="295" y="36"/>
                      </a:moveTo>
                      <a:cubicBezTo>
                        <a:pt x="297" y="36"/>
                        <a:pt x="298" y="34"/>
                        <a:pt x="298" y="33"/>
                      </a:cubicBezTo>
                      <a:cubicBezTo>
                        <a:pt x="298" y="31"/>
                        <a:pt x="297" y="30"/>
                        <a:pt x="295" y="30"/>
                      </a:cubicBezTo>
                      <a:cubicBezTo>
                        <a:pt x="293" y="30"/>
                        <a:pt x="292" y="31"/>
                        <a:pt x="292" y="33"/>
                      </a:cubicBezTo>
                      <a:cubicBezTo>
                        <a:pt x="292" y="34"/>
                        <a:pt x="293" y="36"/>
                        <a:pt x="295" y="36"/>
                      </a:cubicBezTo>
                      <a:close/>
                      <a:moveTo>
                        <a:pt x="210" y="30"/>
                      </a:moveTo>
                      <a:cubicBezTo>
                        <a:pt x="212" y="30"/>
                        <a:pt x="213" y="29"/>
                        <a:pt x="213" y="27"/>
                      </a:cubicBezTo>
                      <a:cubicBezTo>
                        <a:pt x="213" y="27"/>
                        <a:pt x="213" y="27"/>
                        <a:pt x="213" y="27"/>
                      </a:cubicBezTo>
                      <a:cubicBezTo>
                        <a:pt x="213" y="26"/>
                        <a:pt x="212" y="24"/>
                        <a:pt x="210" y="24"/>
                      </a:cubicBezTo>
                      <a:cubicBezTo>
                        <a:pt x="210" y="24"/>
                        <a:pt x="210" y="24"/>
                        <a:pt x="210" y="24"/>
                      </a:cubicBezTo>
                      <a:cubicBezTo>
                        <a:pt x="210" y="24"/>
                        <a:pt x="210" y="24"/>
                        <a:pt x="210" y="24"/>
                      </a:cubicBezTo>
                      <a:cubicBezTo>
                        <a:pt x="209" y="24"/>
                        <a:pt x="208" y="26"/>
                        <a:pt x="208" y="27"/>
                      </a:cubicBezTo>
                      <a:cubicBezTo>
                        <a:pt x="208" y="27"/>
                        <a:pt x="208" y="27"/>
                        <a:pt x="208" y="27"/>
                      </a:cubicBezTo>
                      <a:cubicBezTo>
                        <a:pt x="208" y="29"/>
                        <a:pt x="209" y="30"/>
                        <a:pt x="210" y="30"/>
                      </a:cubicBezTo>
                      <a:cubicBezTo>
                        <a:pt x="210" y="30"/>
                        <a:pt x="210" y="30"/>
                        <a:pt x="210" y="30"/>
                      </a:cubicBezTo>
                      <a:close/>
                      <a:moveTo>
                        <a:pt x="112" y="27"/>
                      </a:moveTo>
                      <a:cubicBezTo>
                        <a:pt x="112" y="27"/>
                        <a:pt x="112" y="27"/>
                        <a:pt x="112" y="27"/>
                      </a:cubicBezTo>
                      <a:cubicBezTo>
                        <a:pt x="112" y="26"/>
                        <a:pt x="110" y="24"/>
                        <a:pt x="109" y="24"/>
                      </a:cubicBezTo>
                      <a:cubicBezTo>
                        <a:pt x="109" y="24"/>
                        <a:pt x="109" y="24"/>
                        <a:pt x="109" y="24"/>
                      </a:cubicBezTo>
                      <a:cubicBezTo>
                        <a:pt x="107" y="24"/>
                        <a:pt x="106" y="26"/>
                        <a:pt x="106" y="27"/>
                      </a:cubicBezTo>
                      <a:cubicBezTo>
                        <a:pt x="106" y="27"/>
                        <a:pt x="106" y="27"/>
                        <a:pt x="106" y="27"/>
                      </a:cubicBezTo>
                      <a:cubicBezTo>
                        <a:pt x="106" y="29"/>
                        <a:pt x="107" y="30"/>
                        <a:pt x="109" y="30"/>
                      </a:cubicBezTo>
                      <a:cubicBezTo>
                        <a:pt x="109" y="30"/>
                        <a:pt x="109" y="30"/>
                        <a:pt x="109" y="30"/>
                      </a:cubicBezTo>
                      <a:cubicBezTo>
                        <a:pt x="110" y="30"/>
                        <a:pt x="112" y="29"/>
                        <a:pt x="112" y="27"/>
                      </a:cubicBezTo>
                      <a:close/>
                      <a:moveTo>
                        <a:pt x="270" y="27"/>
                      </a:moveTo>
                      <a:cubicBezTo>
                        <a:pt x="270" y="26"/>
                        <a:pt x="268" y="24"/>
                        <a:pt x="267" y="24"/>
                      </a:cubicBezTo>
                      <a:cubicBezTo>
                        <a:pt x="267" y="24"/>
                        <a:pt x="267" y="24"/>
                        <a:pt x="267" y="24"/>
                      </a:cubicBezTo>
                      <a:cubicBezTo>
                        <a:pt x="265" y="24"/>
                        <a:pt x="264" y="26"/>
                        <a:pt x="264" y="27"/>
                      </a:cubicBezTo>
                      <a:cubicBezTo>
                        <a:pt x="264" y="27"/>
                        <a:pt x="264" y="27"/>
                        <a:pt x="264" y="27"/>
                      </a:cubicBezTo>
                      <a:cubicBezTo>
                        <a:pt x="264" y="29"/>
                        <a:pt x="265" y="30"/>
                        <a:pt x="267" y="30"/>
                      </a:cubicBezTo>
                      <a:cubicBezTo>
                        <a:pt x="267" y="30"/>
                        <a:pt x="267" y="30"/>
                        <a:pt x="267" y="30"/>
                      </a:cubicBezTo>
                      <a:cubicBezTo>
                        <a:pt x="268" y="30"/>
                        <a:pt x="270" y="29"/>
                        <a:pt x="270" y="27"/>
                      </a:cubicBezTo>
                      <a:close/>
                      <a:moveTo>
                        <a:pt x="134" y="27"/>
                      </a:moveTo>
                      <a:cubicBezTo>
                        <a:pt x="134" y="27"/>
                        <a:pt x="134" y="27"/>
                        <a:pt x="134" y="27"/>
                      </a:cubicBezTo>
                      <a:cubicBezTo>
                        <a:pt x="134" y="26"/>
                        <a:pt x="133" y="24"/>
                        <a:pt x="131" y="24"/>
                      </a:cubicBezTo>
                      <a:cubicBezTo>
                        <a:pt x="131" y="24"/>
                        <a:pt x="131" y="24"/>
                        <a:pt x="131" y="24"/>
                      </a:cubicBezTo>
                      <a:cubicBezTo>
                        <a:pt x="130" y="24"/>
                        <a:pt x="129" y="26"/>
                        <a:pt x="129" y="27"/>
                      </a:cubicBezTo>
                      <a:cubicBezTo>
                        <a:pt x="129" y="27"/>
                        <a:pt x="129" y="27"/>
                        <a:pt x="129" y="27"/>
                      </a:cubicBezTo>
                      <a:cubicBezTo>
                        <a:pt x="129" y="29"/>
                        <a:pt x="130" y="30"/>
                        <a:pt x="131" y="30"/>
                      </a:cubicBezTo>
                      <a:cubicBezTo>
                        <a:pt x="131" y="30"/>
                        <a:pt x="131" y="30"/>
                        <a:pt x="131" y="30"/>
                      </a:cubicBezTo>
                      <a:cubicBezTo>
                        <a:pt x="133" y="30"/>
                        <a:pt x="134" y="29"/>
                        <a:pt x="134" y="27"/>
                      </a:cubicBezTo>
                      <a:close/>
                      <a:moveTo>
                        <a:pt x="157" y="27"/>
                      </a:moveTo>
                      <a:cubicBezTo>
                        <a:pt x="157" y="27"/>
                        <a:pt x="157" y="27"/>
                        <a:pt x="157" y="27"/>
                      </a:cubicBezTo>
                      <a:cubicBezTo>
                        <a:pt x="157" y="26"/>
                        <a:pt x="156" y="24"/>
                        <a:pt x="154" y="24"/>
                      </a:cubicBezTo>
                      <a:cubicBezTo>
                        <a:pt x="154" y="24"/>
                        <a:pt x="154" y="24"/>
                        <a:pt x="154" y="24"/>
                      </a:cubicBezTo>
                      <a:cubicBezTo>
                        <a:pt x="152" y="24"/>
                        <a:pt x="151" y="26"/>
                        <a:pt x="151" y="27"/>
                      </a:cubicBezTo>
                      <a:cubicBezTo>
                        <a:pt x="151" y="27"/>
                        <a:pt x="151" y="27"/>
                        <a:pt x="151" y="27"/>
                      </a:cubicBezTo>
                      <a:cubicBezTo>
                        <a:pt x="151" y="29"/>
                        <a:pt x="152" y="30"/>
                        <a:pt x="154" y="30"/>
                      </a:cubicBezTo>
                      <a:cubicBezTo>
                        <a:pt x="154" y="30"/>
                        <a:pt x="154" y="30"/>
                        <a:pt x="154" y="30"/>
                      </a:cubicBezTo>
                      <a:cubicBezTo>
                        <a:pt x="156" y="30"/>
                        <a:pt x="157" y="29"/>
                        <a:pt x="157" y="27"/>
                      </a:cubicBezTo>
                      <a:close/>
                      <a:moveTo>
                        <a:pt x="146" y="27"/>
                      </a:moveTo>
                      <a:cubicBezTo>
                        <a:pt x="146" y="26"/>
                        <a:pt x="144" y="24"/>
                        <a:pt x="143" y="24"/>
                      </a:cubicBezTo>
                      <a:cubicBezTo>
                        <a:pt x="143" y="24"/>
                        <a:pt x="143" y="24"/>
                        <a:pt x="143" y="24"/>
                      </a:cubicBezTo>
                      <a:cubicBezTo>
                        <a:pt x="141" y="24"/>
                        <a:pt x="140" y="26"/>
                        <a:pt x="140" y="27"/>
                      </a:cubicBezTo>
                      <a:cubicBezTo>
                        <a:pt x="140" y="27"/>
                        <a:pt x="140" y="27"/>
                        <a:pt x="140" y="27"/>
                      </a:cubicBezTo>
                      <a:cubicBezTo>
                        <a:pt x="140" y="29"/>
                        <a:pt x="141" y="30"/>
                        <a:pt x="143" y="30"/>
                      </a:cubicBezTo>
                      <a:cubicBezTo>
                        <a:pt x="143" y="30"/>
                        <a:pt x="143" y="30"/>
                        <a:pt x="143" y="30"/>
                      </a:cubicBezTo>
                      <a:cubicBezTo>
                        <a:pt x="144" y="30"/>
                        <a:pt x="146" y="29"/>
                        <a:pt x="146" y="27"/>
                      </a:cubicBezTo>
                      <a:close/>
                      <a:moveTo>
                        <a:pt x="120" y="30"/>
                      </a:moveTo>
                      <a:cubicBezTo>
                        <a:pt x="122" y="30"/>
                        <a:pt x="123" y="29"/>
                        <a:pt x="123" y="27"/>
                      </a:cubicBezTo>
                      <a:cubicBezTo>
                        <a:pt x="123" y="27"/>
                        <a:pt x="123" y="27"/>
                        <a:pt x="123" y="27"/>
                      </a:cubicBezTo>
                      <a:cubicBezTo>
                        <a:pt x="123" y="26"/>
                        <a:pt x="122" y="24"/>
                        <a:pt x="120" y="24"/>
                      </a:cubicBezTo>
                      <a:cubicBezTo>
                        <a:pt x="120" y="24"/>
                        <a:pt x="120" y="24"/>
                        <a:pt x="120" y="24"/>
                      </a:cubicBezTo>
                      <a:cubicBezTo>
                        <a:pt x="119" y="24"/>
                        <a:pt x="117" y="26"/>
                        <a:pt x="117" y="27"/>
                      </a:cubicBezTo>
                      <a:cubicBezTo>
                        <a:pt x="117" y="27"/>
                        <a:pt x="117" y="27"/>
                        <a:pt x="117" y="27"/>
                      </a:cubicBezTo>
                      <a:cubicBezTo>
                        <a:pt x="117" y="29"/>
                        <a:pt x="119" y="30"/>
                        <a:pt x="120" y="30"/>
                      </a:cubicBezTo>
                      <a:cubicBezTo>
                        <a:pt x="120" y="30"/>
                        <a:pt x="120" y="30"/>
                        <a:pt x="120" y="30"/>
                      </a:cubicBezTo>
                      <a:close/>
                      <a:moveTo>
                        <a:pt x="188" y="30"/>
                      </a:moveTo>
                      <a:cubicBezTo>
                        <a:pt x="189" y="30"/>
                        <a:pt x="191" y="29"/>
                        <a:pt x="191" y="27"/>
                      </a:cubicBezTo>
                      <a:cubicBezTo>
                        <a:pt x="191" y="27"/>
                        <a:pt x="191" y="27"/>
                        <a:pt x="191" y="27"/>
                      </a:cubicBezTo>
                      <a:cubicBezTo>
                        <a:pt x="191" y="26"/>
                        <a:pt x="189" y="24"/>
                        <a:pt x="188" y="24"/>
                      </a:cubicBezTo>
                      <a:cubicBezTo>
                        <a:pt x="188" y="24"/>
                        <a:pt x="188" y="24"/>
                        <a:pt x="188" y="24"/>
                      </a:cubicBezTo>
                      <a:cubicBezTo>
                        <a:pt x="188" y="24"/>
                        <a:pt x="188" y="24"/>
                        <a:pt x="188" y="24"/>
                      </a:cubicBezTo>
                      <a:cubicBezTo>
                        <a:pt x="186" y="24"/>
                        <a:pt x="185" y="26"/>
                        <a:pt x="185" y="27"/>
                      </a:cubicBezTo>
                      <a:cubicBezTo>
                        <a:pt x="185" y="27"/>
                        <a:pt x="185" y="27"/>
                        <a:pt x="185" y="27"/>
                      </a:cubicBezTo>
                      <a:cubicBezTo>
                        <a:pt x="185" y="29"/>
                        <a:pt x="186" y="30"/>
                        <a:pt x="188" y="30"/>
                      </a:cubicBezTo>
                      <a:cubicBezTo>
                        <a:pt x="188" y="30"/>
                        <a:pt x="188" y="30"/>
                        <a:pt x="188" y="30"/>
                      </a:cubicBezTo>
                      <a:close/>
                      <a:moveTo>
                        <a:pt x="202" y="27"/>
                      </a:moveTo>
                      <a:cubicBezTo>
                        <a:pt x="202" y="27"/>
                        <a:pt x="202" y="27"/>
                        <a:pt x="202" y="27"/>
                      </a:cubicBezTo>
                      <a:cubicBezTo>
                        <a:pt x="202" y="26"/>
                        <a:pt x="201" y="24"/>
                        <a:pt x="199" y="24"/>
                      </a:cubicBezTo>
                      <a:cubicBezTo>
                        <a:pt x="199" y="24"/>
                        <a:pt x="199" y="24"/>
                        <a:pt x="199" y="24"/>
                      </a:cubicBezTo>
                      <a:cubicBezTo>
                        <a:pt x="198" y="24"/>
                        <a:pt x="196" y="26"/>
                        <a:pt x="196" y="27"/>
                      </a:cubicBezTo>
                      <a:cubicBezTo>
                        <a:pt x="196" y="27"/>
                        <a:pt x="196" y="27"/>
                        <a:pt x="196" y="27"/>
                      </a:cubicBezTo>
                      <a:cubicBezTo>
                        <a:pt x="196" y="29"/>
                        <a:pt x="198" y="30"/>
                        <a:pt x="199" y="30"/>
                      </a:cubicBezTo>
                      <a:cubicBezTo>
                        <a:pt x="199" y="30"/>
                        <a:pt x="199" y="30"/>
                        <a:pt x="199" y="30"/>
                      </a:cubicBezTo>
                      <a:cubicBezTo>
                        <a:pt x="201" y="30"/>
                        <a:pt x="202" y="29"/>
                        <a:pt x="202" y="27"/>
                      </a:cubicBezTo>
                      <a:close/>
                      <a:moveTo>
                        <a:pt x="179" y="27"/>
                      </a:moveTo>
                      <a:cubicBezTo>
                        <a:pt x="179" y="27"/>
                        <a:pt x="179" y="27"/>
                        <a:pt x="179" y="27"/>
                      </a:cubicBezTo>
                      <a:cubicBezTo>
                        <a:pt x="179" y="26"/>
                        <a:pt x="178" y="24"/>
                        <a:pt x="177" y="24"/>
                      </a:cubicBezTo>
                      <a:cubicBezTo>
                        <a:pt x="177" y="24"/>
                        <a:pt x="177" y="24"/>
                        <a:pt x="177" y="24"/>
                      </a:cubicBezTo>
                      <a:cubicBezTo>
                        <a:pt x="175" y="24"/>
                        <a:pt x="174" y="26"/>
                        <a:pt x="174" y="27"/>
                      </a:cubicBezTo>
                      <a:cubicBezTo>
                        <a:pt x="174" y="27"/>
                        <a:pt x="174" y="27"/>
                        <a:pt x="174" y="27"/>
                      </a:cubicBezTo>
                      <a:cubicBezTo>
                        <a:pt x="174" y="29"/>
                        <a:pt x="175" y="30"/>
                        <a:pt x="177" y="30"/>
                      </a:cubicBezTo>
                      <a:cubicBezTo>
                        <a:pt x="177" y="30"/>
                        <a:pt x="177" y="30"/>
                        <a:pt x="177" y="30"/>
                      </a:cubicBezTo>
                      <a:cubicBezTo>
                        <a:pt x="178" y="30"/>
                        <a:pt x="179" y="29"/>
                        <a:pt x="179" y="27"/>
                      </a:cubicBezTo>
                      <a:close/>
                      <a:moveTo>
                        <a:pt x="168" y="27"/>
                      </a:moveTo>
                      <a:cubicBezTo>
                        <a:pt x="168" y="26"/>
                        <a:pt x="167" y="24"/>
                        <a:pt x="165" y="24"/>
                      </a:cubicBezTo>
                      <a:cubicBezTo>
                        <a:pt x="165" y="24"/>
                        <a:pt x="165" y="24"/>
                        <a:pt x="165" y="24"/>
                      </a:cubicBezTo>
                      <a:cubicBezTo>
                        <a:pt x="164" y="24"/>
                        <a:pt x="162" y="26"/>
                        <a:pt x="162" y="27"/>
                      </a:cubicBezTo>
                      <a:cubicBezTo>
                        <a:pt x="162" y="27"/>
                        <a:pt x="162" y="27"/>
                        <a:pt x="162" y="27"/>
                      </a:cubicBezTo>
                      <a:cubicBezTo>
                        <a:pt x="162" y="29"/>
                        <a:pt x="164" y="30"/>
                        <a:pt x="165" y="30"/>
                      </a:cubicBezTo>
                      <a:cubicBezTo>
                        <a:pt x="165" y="30"/>
                        <a:pt x="165" y="30"/>
                        <a:pt x="165" y="30"/>
                      </a:cubicBezTo>
                      <a:cubicBezTo>
                        <a:pt x="167" y="30"/>
                        <a:pt x="168" y="29"/>
                        <a:pt x="168" y="27"/>
                      </a:cubicBezTo>
                      <a:close/>
                      <a:moveTo>
                        <a:pt x="272" y="24"/>
                      </a:moveTo>
                      <a:cubicBezTo>
                        <a:pt x="274" y="24"/>
                        <a:pt x="275" y="23"/>
                        <a:pt x="275" y="22"/>
                      </a:cubicBezTo>
                      <a:cubicBezTo>
                        <a:pt x="275" y="20"/>
                        <a:pt x="274" y="19"/>
                        <a:pt x="272" y="19"/>
                      </a:cubicBezTo>
                      <a:cubicBezTo>
                        <a:pt x="271" y="19"/>
                        <a:pt x="270" y="20"/>
                        <a:pt x="270" y="22"/>
                      </a:cubicBezTo>
                      <a:cubicBezTo>
                        <a:pt x="270" y="23"/>
                        <a:pt x="271" y="24"/>
                        <a:pt x="272" y="24"/>
                      </a:cubicBezTo>
                      <a:close/>
                      <a:moveTo>
                        <a:pt x="205" y="24"/>
                      </a:moveTo>
                      <a:cubicBezTo>
                        <a:pt x="206" y="24"/>
                        <a:pt x="208" y="23"/>
                        <a:pt x="208" y="22"/>
                      </a:cubicBezTo>
                      <a:cubicBezTo>
                        <a:pt x="208" y="20"/>
                        <a:pt x="206" y="19"/>
                        <a:pt x="205" y="19"/>
                      </a:cubicBezTo>
                      <a:cubicBezTo>
                        <a:pt x="203" y="19"/>
                        <a:pt x="202" y="20"/>
                        <a:pt x="202" y="22"/>
                      </a:cubicBezTo>
                      <a:cubicBezTo>
                        <a:pt x="202" y="23"/>
                        <a:pt x="203" y="24"/>
                        <a:pt x="205" y="24"/>
                      </a:cubicBezTo>
                      <a:close/>
                      <a:moveTo>
                        <a:pt x="193" y="8"/>
                      </a:moveTo>
                      <a:cubicBezTo>
                        <a:pt x="192" y="8"/>
                        <a:pt x="191" y="9"/>
                        <a:pt x="191" y="10"/>
                      </a:cubicBezTo>
                      <a:cubicBezTo>
                        <a:pt x="191" y="12"/>
                        <a:pt x="192" y="13"/>
                        <a:pt x="193" y="13"/>
                      </a:cubicBezTo>
                      <a:cubicBezTo>
                        <a:pt x="195" y="13"/>
                        <a:pt x="196" y="12"/>
                        <a:pt x="196" y="10"/>
                      </a:cubicBezTo>
                      <a:cubicBezTo>
                        <a:pt x="196" y="9"/>
                        <a:pt x="195" y="8"/>
                        <a:pt x="193" y="8"/>
                      </a:cubicBezTo>
                      <a:close/>
                      <a:moveTo>
                        <a:pt x="193" y="24"/>
                      </a:moveTo>
                      <a:cubicBezTo>
                        <a:pt x="195" y="24"/>
                        <a:pt x="196" y="23"/>
                        <a:pt x="196" y="22"/>
                      </a:cubicBezTo>
                      <a:cubicBezTo>
                        <a:pt x="196" y="20"/>
                        <a:pt x="195" y="19"/>
                        <a:pt x="193" y="19"/>
                      </a:cubicBezTo>
                      <a:cubicBezTo>
                        <a:pt x="192" y="19"/>
                        <a:pt x="191" y="20"/>
                        <a:pt x="191" y="22"/>
                      </a:cubicBezTo>
                      <a:cubicBezTo>
                        <a:pt x="191" y="23"/>
                        <a:pt x="192" y="24"/>
                        <a:pt x="193" y="24"/>
                      </a:cubicBezTo>
                      <a:close/>
                      <a:moveTo>
                        <a:pt x="205" y="8"/>
                      </a:moveTo>
                      <a:cubicBezTo>
                        <a:pt x="203" y="8"/>
                        <a:pt x="202" y="9"/>
                        <a:pt x="202" y="10"/>
                      </a:cubicBezTo>
                      <a:cubicBezTo>
                        <a:pt x="202" y="12"/>
                        <a:pt x="203" y="13"/>
                        <a:pt x="205" y="13"/>
                      </a:cubicBezTo>
                      <a:cubicBezTo>
                        <a:pt x="206" y="13"/>
                        <a:pt x="208" y="12"/>
                        <a:pt x="208" y="10"/>
                      </a:cubicBezTo>
                      <a:cubicBezTo>
                        <a:pt x="208" y="9"/>
                        <a:pt x="206" y="8"/>
                        <a:pt x="205" y="8"/>
                      </a:cubicBezTo>
                      <a:close/>
                      <a:moveTo>
                        <a:pt x="182" y="8"/>
                      </a:moveTo>
                      <a:cubicBezTo>
                        <a:pt x="181" y="8"/>
                        <a:pt x="179" y="9"/>
                        <a:pt x="179" y="10"/>
                      </a:cubicBezTo>
                      <a:cubicBezTo>
                        <a:pt x="179" y="12"/>
                        <a:pt x="181" y="13"/>
                        <a:pt x="182" y="13"/>
                      </a:cubicBezTo>
                      <a:cubicBezTo>
                        <a:pt x="184" y="13"/>
                        <a:pt x="185" y="12"/>
                        <a:pt x="185" y="10"/>
                      </a:cubicBezTo>
                      <a:cubicBezTo>
                        <a:pt x="185" y="9"/>
                        <a:pt x="184" y="8"/>
                        <a:pt x="182" y="8"/>
                      </a:cubicBezTo>
                      <a:close/>
                      <a:moveTo>
                        <a:pt x="162" y="16"/>
                      </a:moveTo>
                      <a:cubicBezTo>
                        <a:pt x="162" y="16"/>
                        <a:pt x="162" y="16"/>
                        <a:pt x="162" y="16"/>
                      </a:cubicBezTo>
                      <a:cubicBezTo>
                        <a:pt x="162" y="17"/>
                        <a:pt x="164" y="19"/>
                        <a:pt x="165" y="19"/>
                      </a:cubicBezTo>
                      <a:cubicBezTo>
                        <a:pt x="165" y="19"/>
                        <a:pt x="165" y="19"/>
                        <a:pt x="165" y="19"/>
                      </a:cubicBezTo>
                      <a:cubicBezTo>
                        <a:pt x="167" y="19"/>
                        <a:pt x="168" y="17"/>
                        <a:pt x="168" y="16"/>
                      </a:cubicBezTo>
                      <a:cubicBezTo>
                        <a:pt x="168" y="14"/>
                        <a:pt x="167" y="13"/>
                        <a:pt x="165" y="13"/>
                      </a:cubicBezTo>
                      <a:cubicBezTo>
                        <a:pt x="165" y="13"/>
                        <a:pt x="165" y="13"/>
                        <a:pt x="165" y="13"/>
                      </a:cubicBezTo>
                      <a:cubicBezTo>
                        <a:pt x="164" y="13"/>
                        <a:pt x="162" y="14"/>
                        <a:pt x="162" y="16"/>
                      </a:cubicBezTo>
                      <a:close/>
                      <a:moveTo>
                        <a:pt x="227" y="8"/>
                      </a:moveTo>
                      <a:cubicBezTo>
                        <a:pt x="226" y="8"/>
                        <a:pt x="225" y="9"/>
                        <a:pt x="225" y="10"/>
                      </a:cubicBezTo>
                      <a:cubicBezTo>
                        <a:pt x="225" y="12"/>
                        <a:pt x="226" y="13"/>
                        <a:pt x="227" y="13"/>
                      </a:cubicBezTo>
                      <a:cubicBezTo>
                        <a:pt x="229" y="13"/>
                        <a:pt x="230" y="12"/>
                        <a:pt x="230" y="10"/>
                      </a:cubicBezTo>
                      <a:cubicBezTo>
                        <a:pt x="230" y="9"/>
                        <a:pt x="229" y="8"/>
                        <a:pt x="227" y="8"/>
                      </a:cubicBezTo>
                      <a:close/>
                      <a:moveTo>
                        <a:pt x="227" y="24"/>
                      </a:moveTo>
                      <a:cubicBezTo>
                        <a:pt x="229" y="24"/>
                        <a:pt x="230" y="23"/>
                        <a:pt x="230" y="22"/>
                      </a:cubicBezTo>
                      <a:cubicBezTo>
                        <a:pt x="230" y="20"/>
                        <a:pt x="229" y="19"/>
                        <a:pt x="227" y="19"/>
                      </a:cubicBezTo>
                      <a:cubicBezTo>
                        <a:pt x="226" y="19"/>
                        <a:pt x="225" y="20"/>
                        <a:pt x="225" y="22"/>
                      </a:cubicBezTo>
                      <a:cubicBezTo>
                        <a:pt x="225" y="23"/>
                        <a:pt x="226" y="24"/>
                        <a:pt x="227" y="24"/>
                      </a:cubicBezTo>
                      <a:close/>
                      <a:moveTo>
                        <a:pt x="216" y="8"/>
                      </a:moveTo>
                      <a:cubicBezTo>
                        <a:pt x="214" y="8"/>
                        <a:pt x="213" y="9"/>
                        <a:pt x="213" y="10"/>
                      </a:cubicBezTo>
                      <a:cubicBezTo>
                        <a:pt x="213" y="12"/>
                        <a:pt x="214" y="13"/>
                        <a:pt x="216" y="13"/>
                      </a:cubicBezTo>
                      <a:cubicBezTo>
                        <a:pt x="218" y="13"/>
                        <a:pt x="219" y="12"/>
                        <a:pt x="219" y="10"/>
                      </a:cubicBezTo>
                      <a:cubicBezTo>
                        <a:pt x="219" y="9"/>
                        <a:pt x="218" y="8"/>
                        <a:pt x="216" y="8"/>
                      </a:cubicBezTo>
                      <a:close/>
                      <a:moveTo>
                        <a:pt x="171" y="24"/>
                      </a:moveTo>
                      <a:cubicBezTo>
                        <a:pt x="173" y="24"/>
                        <a:pt x="174" y="23"/>
                        <a:pt x="174" y="22"/>
                      </a:cubicBezTo>
                      <a:cubicBezTo>
                        <a:pt x="174" y="20"/>
                        <a:pt x="173" y="19"/>
                        <a:pt x="171" y="19"/>
                      </a:cubicBezTo>
                      <a:cubicBezTo>
                        <a:pt x="169" y="19"/>
                        <a:pt x="168" y="20"/>
                        <a:pt x="168" y="22"/>
                      </a:cubicBezTo>
                      <a:cubicBezTo>
                        <a:pt x="168" y="23"/>
                        <a:pt x="169" y="24"/>
                        <a:pt x="171" y="24"/>
                      </a:cubicBezTo>
                      <a:close/>
                      <a:moveTo>
                        <a:pt x="148" y="24"/>
                      </a:moveTo>
                      <a:cubicBezTo>
                        <a:pt x="150" y="24"/>
                        <a:pt x="151" y="23"/>
                        <a:pt x="151" y="22"/>
                      </a:cubicBezTo>
                      <a:cubicBezTo>
                        <a:pt x="151" y="20"/>
                        <a:pt x="150" y="19"/>
                        <a:pt x="148" y="19"/>
                      </a:cubicBezTo>
                      <a:cubicBezTo>
                        <a:pt x="147" y="19"/>
                        <a:pt x="146" y="20"/>
                        <a:pt x="146" y="22"/>
                      </a:cubicBezTo>
                      <a:cubicBezTo>
                        <a:pt x="146" y="23"/>
                        <a:pt x="147" y="24"/>
                        <a:pt x="148" y="24"/>
                      </a:cubicBezTo>
                      <a:close/>
                      <a:moveTo>
                        <a:pt x="182" y="24"/>
                      </a:moveTo>
                      <a:cubicBezTo>
                        <a:pt x="184" y="24"/>
                        <a:pt x="185" y="23"/>
                        <a:pt x="185" y="22"/>
                      </a:cubicBezTo>
                      <a:cubicBezTo>
                        <a:pt x="185" y="20"/>
                        <a:pt x="184" y="19"/>
                        <a:pt x="182" y="19"/>
                      </a:cubicBezTo>
                      <a:cubicBezTo>
                        <a:pt x="181" y="19"/>
                        <a:pt x="179" y="20"/>
                        <a:pt x="179" y="22"/>
                      </a:cubicBezTo>
                      <a:cubicBezTo>
                        <a:pt x="179" y="23"/>
                        <a:pt x="181" y="24"/>
                        <a:pt x="182" y="24"/>
                      </a:cubicBezTo>
                      <a:close/>
                      <a:moveTo>
                        <a:pt x="137" y="8"/>
                      </a:moveTo>
                      <a:cubicBezTo>
                        <a:pt x="136" y="8"/>
                        <a:pt x="134" y="9"/>
                        <a:pt x="134" y="10"/>
                      </a:cubicBezTo>
                      <a:cubicBezTo>
                        <a:pt x="134" y="12"/>
                        <a:pt x="136" y="13"/>
                        <a:pt x="137" y="13"/>
                      </a:cubicBezTo>
                      <a:cubicBezTo>
                        <a:pt x="139" y="13"/>
                        <a:pt x="140" y="12"/>
                        <a:pt x="140" y="10"/>
                      </a:cubicBezTo>
                      <a:cubicBezTo>
                        <a:pt x="140" y="9"/>
                        <a:pt x="139" y="8"/>
                        <a:pt x="137" y="8"/>
                      </a:cubicBezTo>
                      <a:close/>
                      <a:moveTo>
                        <a:pt x="160" y="24"/>
                      </a:moveTo>
                      <a:cubicBezTo>
                        <a:pt x="161" y="24"/>
                        <a:pt x="162" y="23"/>
                        <a:pt x="162" y="22"/>
                      </a:cubicBezTo>
                      <a:cubicBezTo>
                        <a:pt x="162" y="20"/>
                        <a:pt x="161" y="19"/>
                        <a:pt x="160" y="19"/>
                      </a:cubicBezTo>
                      <a:cubicBezTo>
                        <a:pt x="158" y="19"/>
                        <a:pt x="157" y="20"/>
                        <a:pt x="157" y="22"/>
                      </a:cubicBezTo>
                      <a:cubicBezTo>
                        <a:pt x="157" y="23"/>
                        <a:pt x="158" y="24"/>
                        <a:pt x="160" y="24"/>
                      </a:cubicBezTo>
                      <a:close/>
                      <a:moveTo>
                        <a:pt x="148" y="8"/>
                      </a:moveTo>
                      <a:cubicBezTo>
                        <a:pt x="147" y="8"/>
                        <a:pt x="146" y="9"/>
                        <a:pt x="146" y="10"/>
                      </a:cubicBezTo>
                      <a:cubicBezTo>
                        <a:pt x="146" y="12"/>
                        <a:pt x="147" y="13"/>
                        <a:pt x="148" y="13"/>
                      </a:cubicBezTo>
                      <a:cubicBezTo>
                        <a:pt x="150" y="13"/>
                        <a:pt x="151" y="12"/>
                        <a:pt x="151" y="10"/>
                      </a:cubicBezTo>
                      <a:cubicBezTo>
                        <a:pt x="151" y="9"/>
                        <a:pt x="150" y="8"/>
                        <a:pt x="148" y="8"/>
                      </a:cubicBezTo>
                      <a:close/>
                      <a:moveTo>
                        <a:pt x="171" y="8"/>
                      </a:moveTo>
                      <a:cubicBezTo>
                        <a:pt x="169" y="8"/>
                        <a:pt x="168" y="9"/>
                        <a:pt x="168" y="10"/>
                      </a:cubicBezTo>
                      <a:cubicBezTo>
                        <a:pt x="168" y="12"/>
                        <a:pt x="169" y="13"/>
                        <a:pt x="171" y="13"/>
                      </a:cubicBezTo>
                      <a:cubicBezTo>
                        <a:pt x="173" y="13"/>
                        <a:pt x="174" y="12"/>
                        <a:pt x="174" y="10"/>
                      </a:cubicBezTo>
                      <a:cubicBezTo>
                        <a:pt x="174" y="9"/>
                        <a:pt x="173" y="8"/>
                        <a:pt x="171" y="8"/>
                      </a:cubicBezTo>
                      <a:close/>
                      <a:moveTo>
                        <a:pt x="160" y="8"/>
                      </a:moveTo>
                      <a:cubicBezTo>
                        <a:pt x="158" y="8"/>
                        <a:pt x="157" y="9"/>
                        <a:pt x="157" y="10"/>
                      </a:cubicBezTo>
                      <a:cubicBezTo>
                        <a:pt x="157" y="12"/>
                        <a:pt x="158" y="13"/>
                        <a:pt x="160" y="13"/>
                      </a:cubicBezTo>
                      <a:cubicBezTo>
                        <a:pt x="161" y="13"/>
                        <a:pt x="162" y="12"/>
                        <a:pt x="162" y="10"/>
                      </a:cubicBezTo>
                      <a:cubicBezTo>
                        <a:pt x="162" y="9"/>
                        <a:pt x="161" y="8"/>
                        <a:pt x="160" y="8"/>
                      </a:cubicBezTo>
                      <a:close/>
                      <a:moveTo>
                        <a:pt x="239" y="24"/>
                      </a:moveTo>
                      <a:cubicBezTo>
                        <a:pt x="240" y="24"/>
                        <a:pt x="241" y="23"/>
                        <a:pt x="241" y="22"/>
                      </a:cubicBezTo>
                      <a:cubicBezTo>
                        <a:pt x="241" y="20"/>
                        <a:pt x="240" y="19"/>
                        <a:pt x="239" y="19"/>
                      </a:cubicBezTo>
                      <a:cubicBezTo>
                        <a:pt x="237" y="19"/>
                        <a:pt x="236" y="20"/>
                        <a:pt x="236" y="22"/>
                      </a:cubicBezTo>
                      <a:cubicBezTo>
                        <a:pt x="236" y="23"/>
                        <a:pt x="237" y="24"/>
                        <a:pt x="239" y="24"/>
                      </a:cubicBezTo>
                      <a:close/>
                      <a:moveTo>
                        <a:pt x="216" y="24"/>
                      </a:moveTo>
                      <a:cubicBezTo>
                        <a:pt x="218" y="24"/>
                        <a:pt x="219" y="23"/>
                        <a:pt x="219" y="22"/>
                      </a:cubicBezTo>
                      <a:cubicBezTo>
                        <a:pt x="219" y="20"/>
                        <a:pt x="218" y="19"/>
                        <a:pt x="216" y="19"/>
                      </a:cubicBezTo>
                      <a:cubicBezTo>
                        <a:pt x="214" y="19"/>
                        <a:pt x="213" y="20"/>
                        <a:pt x="213" y="22"/>
                      </a:cubicBezTo>
                      <a:cubicBezTo>
                        <a:pt x="213" y="23"/>
                        <a:pt x="214" y="24"/>
                        <a:pt x="216" y="24"/>
                      </a:cubicBezTo>
                      <a:close/>
                      <a:moveTo>
                        <a:pt x="208" y="16"/>
                      </a:moveTo>
                      <a:cubicBezTo>
                        <a:pt x="208" y="16"/>
                        <a:pt x="208" y="16"/>
                        <a:pt x="208" y="16"/>
                      </a:cubicBezTo>
                      <a:cubicBezTo>
                        <a:pt x="208" y="17"/>
                        <a:pt x="209" y="19"/>
                        <a:pt x="210" y="19"/>
                      </a:cubicBezTo>
                      <a:cubicBezTo>
                        <a:pt x="210" y="19"/>
                        <a:pt x="210" y="19"/>
                        <a:pt x="210" y="19"/>
                      </a:cubicBezTo>
                      <a:cubicBezTo>
                        <a:pt x="210" y="19"/>
                        <a:pt x="210" y="19"/>
                        <a:pt x="210" y="19"/>
                      </a:cubicBezTo>
                      <a:cubicBezTo>
                        <a:pt x="212" y="19"/>
                        <a:pt x="213" y="17"/>
                        <a:pt x="213" y="16"/>
                      </a:cubicBezTo>
                      <a:cubicBezTo>
                        <a:pt x="213" y="16"/>
                        <a:pt x="213" y="16"/>
                        <a:pt x="213" y="16"/>
                      </a:cubicBezTo>
                      <a:cubicBezTo>
                        <a:pt x="213" y="14"/>
                        <a:pt x="212" y="13"/>
                        <a:pt x="210" y="13"/>
                      </a:cubicBezTo>
                      <a:cubicBezTo>
                        <a:pt x="210" y="13"/>
                        <a:pt x="210" y="13"/>
                        <a:pt x="210" y="13"/>
                      </a:cubicBezTo>
                      <a:cubicBezTo>
                        <a:pt x="210" y="13"/>
                        <a:pt x="210" y="13"/>
                        <a:pt x="210" y="13"/>
                      </a:cubicBezTo>
                      <a:cubicBezTo>
                        <a:pt x="209" y="13"/>
                        <a:pt x="208" y="14"/>
                        <a:pt x="208" y="16"/>
                      </a:cubicBezTo>
                      <a:close/>
                      <a:moveTo>
                        <a:pt x="230" y="16"/>
                      </a:moveTo>
                      <a:cubicBezTo>
                        <a:pt x="230" y="16"/>
                        <a:pt x="230" y="16"/>
                        <a:pt x="230" y="16"/>
                      </a:cubicBezTo>
                      <a:cubicBezTo>
                        <a:pt x="230" y="17"/>
                        <a:pt x="231" y="19"/>
                        <a:pt x="233" y="19"/>
                      </a:cubicBezTo>
                      <a:cubicBezTo>
                        <a:pt x="233" y="19"/>
                        <a:pt x="233" y="19"/>
                        <a:pt x="233" y="19"/>
                      </a:cubicBezTo>
                      <a:cubicBezTo>
                        <a:pt x="235" y="19"/>
                        <a:pt x="236" y="17"/>
                        <a:pt x="236" y="16"/>
                      </a:cubicBezTo>
                      <a:cubicBezTo>
                        <a:pt x="236" y="16"/>
                        <a:pt x="236" y="16"/>
                        <a:pt x="236" y="16"/>
                      </a:cubicBezTo>
                      <a:cubicBezTo>
                        <a:pt x="236" y="14"/>
                        <a:pt x="235" y="13"/>
                        <a:pt x="233" y="13"/>
                      </a:cubicBezTo>
                      <a:cubicBezTo>
                        <a:pt x="233" y="13"/>
                        <a:pt x="233" y="13"/>
                        <a:pt x="233" y="13"/>
                      </a:cubicBezTo>
                      <a:cubicBezTo>
                        <a:pt x="231" y="13"/>
                        <a:pt x="230" y="14"/>
                        <a:pt x="230" y="16"/>
                      </a:cubicBezTo>
                      <a:close/>
                      <a:moveTo>
                        <a:pt x="219" y="16"/>
                      </a:moveTo>
                      <a:cubicBezTo>
                        <a:pt x="219" y="16"/>
                        <a:pt x="219" y="16"/>
                        <a:pt x="219" y="16"/>
                      </a:cubicBezTo>
                      <a:cubicBezTo>
                        <a:pt x="219" y="17"/>
                        <a:pt x="220" y="19"/>
                        <a:pt x="222" y="19"/>
                      </a:cubicBezTo>
                      <a:cubicBezTo>
                        <a:pt x="222" y="19"/>
                        <a:pt x="222" y="19"/>
                        <a:pt x="222" y="19"/>
                      </a:cubicBezTo>
                      <a:cubicBezTo>
                        <a:pt x="223" y="19"/>
                        <a:pt x="225" y="17"/>
                        <a:pt x="225" y="16"/>
                      </a:cubicBezTo>
                      <a:cubicBezTo>
                        <a:pt x="225" y="16"/>
                        <a:pt x="225" y="16"/>
                        <a:pt x="225" y="16"/>
                      </a:cubicBezTo>
                      <a:cubicBezTo>
                        <a:pt x="225" y="14"/>
                        <a:pt x="223" y="13"/>
                        <a:pt x="222" y="13"/>
                      </a:cubicBezTo>
                      <a:cubicBezTo>
                        <a:pt x="222" y="13"/>
                        <a:pt x="222" y="13"/>
                        <a:pt x="222" y="13"/>
                      </a:cubicBezTo>
                      <a:cubicBezTo>
                        <a:pt x="220" y="13"/>
                        <a:pt x="219" y="14"/>
                        <a:pt x="219" y="16"/>
                      </a:cubicBezTo>
                      <a:close/>
                      <a:moveTo>
                        <a:pt x="241" y="16"/>
                      </a:moveTo>
                      <a:cubicBezTo>
                        <a:pt x="241" y="16"/>
                        <a:pt x="241" y="16"/>
                        <a:pt x="241" y="16"/>
                      </a:cubicBezTo>
                      <a:cubicBezTo>
                        <a:pt x="241" y="17"/>
                        <a:pt x="243" y="19"/>
                        <a:pt x="244" y="19"/>
                      </a:cubicBezTo>
                      <a:cubicBezTo>
                        <a:pt x="244" y="19"/>
                        <a:pt x="244" y="19"/>
                        <a:pt x="244" y="19"/>
                      </a:cubicBezTo>
                      <a:cubicBezTo>
                        <a:pt x="246" y="19"/>
                        <a:pt x="247" y="17"/>
                        <a:pt x="247" y="16"/>
                      </a:cubicBezTo>
                      <a:cubicBezTo>
                        <a:pt x="247" y="14"/>
                        <a:pt x="246" y="13"/>
                        <a:pt x="244" y="13"/>
                      </a:cubicBezTo>
                      <a:cubicBezTo>
                        <a:pt x="244" y="13"/>
                        <a:pt x="244" y="13"/>
                        <a:pt x="244" y="13"/>
                      </a:cubicBezTo>
                      <a:cubicBezTo>
                        <a:pt x="243" y="13"/>
                        <a:pt x="241" y="14"/>
                        <a:pt x="241" y="16"/>
                      </a:cubicBezTo>
                      <a:close/>
                      <a:moveTo>
                        <a:pt x="174" y="16"/>
                      </a:moveTo>
                      <a:cubicBezTo>
                        <a:pt x="174" y="16"/>
                        <a:pt x="174" y="16"/>
                        <a:pt x="174" y="16"/>
                      </a:cubicBezTo>
                      <a:cubicBezTo>
                        <a:pt x="174" y="17"/>
                        <a:pt x="175" y="19"/>
                        <a:pt x="177" y="19"/>
                      </a:cubicBezTo>
                      <a:cubicBezTo>
                        <a:pt x="177" y="19"/>
                        <a:pt x="177" y="19"/>
                        <a:pt x="177" y="19"/>
                      </a:cubicBezTo>
                      <a:cubicBezTo>
                        <a:pt x="178" y="19"/>
                        <a:pt x="179" y="17"/>
                        <a:pt x="179" y="16"/>
                      </a:cubicBezTo>
                      <a:cubicBezTo>
                        <a:pt x="179" y="16"/>
                        <a:pt x="179" y="16"/>
                        <a:pt x="179" y="16"/>
                      </a:cubicBezTo>
                      <a:cubicBezTo>
                        <a:pt x="179" y="14"/>
                        <a:pt x="178" y="13"/>
                        <a:pt x="177" y="13"/>
                      </a:cubicBezTo>
                      <a:cubicBezTo>
                        <a:pt x="177" y="13"/>
                        <a:pt x="177" y="13"/>
                        <a:pt x="177" y="13"/>
                      </a:cubicBezTo>
                      <a:cubicBezTo>
                        <a:pt x="175" y="13"/>
                        <a:pt x="174" y="14"/>
                        <a:pt x="174" y="16"/>
                      </a:cubicBezTo>
                      <a:close/>
                      <a:moveTo>
                        <a:pt x="253" y="16"/>
                      </a:moveTo>
                      <a:cubicBezTo>
                        <a:pt x="253" y="16"/>
                        <a:pt x="253" y="16"/>
                        <a:pt x="253" y="16"/>
                      </a:cubicBezTo>
                      <a:cubicBezTo>
                        <a:pt x="253" y="17"/>
                        <a:pt x="254" y="19"/>
                        <a:pt x="256" y="19"/>
                      </a:cubicBezTo>
                      <a:cubicBezTo>
                        <a:pt x="256" y="19"/>
                        <a:pt x="256" y="19"/>
                        <a:pt x="256" y="19"/>
                      </a:cubicBezTo>
                      <a:cubicBezTo>
                        <a:pt x="257" y="19"/>
                        <a:pt x="258" y="17"/>
                        <a:pt x="258" y="16"/>
                      </a:cubicBezTo>
                      <a:cubicBezTo>
                        <a:pt x="258" y="14"/>
                        <a:pt x="257" y="13"/>
                        <a:pt x="256" y="13"/>
                      </a:cubicBezTo>
                      <a:cubicBezTo>
                        <a:pt x="256" y="13"/>
                        <a:pt x="256" y="13"/>
                        <a:pt x="256" y="13"/>
                      </a:cubicBezTo>
                      <a:cubicBezTo>
                        <a:pt x="254" y="13"/>
                        <a:pt x="253" y="14"/>
                        <a:pt x="253" y="16"/>
                      </a:cubicBezTo>
                      <a:close/>
                      <a:moveTo>
                        <a:pt x="185" y="16"/>
                      </a:moveTo>
                      <a:cubicBezTo>
                        <a:pt x="185" y="16"/>
                        <a:pt x="185" y="16"/>
                        <a:pt x="185" y="16"/>
                      </a:cubicBezTo>
                      <a:cubicBezTo>
                        <a:pt x="185" y="17"/>
                        <a:pt x="186" y="19"/>
                        <a:pt x="188" y="19"/>
                      </a:cubicBezTo>
                      <a:cubicBezTo>
                        <a:pt x="188" y="19"/>
                        <a:pt x="188" y="19"/>
                        <a:pt x="188" y="19"/>
                      </a:cubicBezTo>
                      <a:cubicBezTo>
                        <a:pt x="188" y="19"/>
                        <a:pt x="188" y="19"/>
                        <a:pt x="188" y="19"/>
                      </a:cubicBezTo>
                      <a:cubicBezTo>
                        <a:pt x="189" y="19"/>
                        <a:pt x="191" y="17"/>
                        <a:pt x="191" y="16"/>
                      </a:cubicBezTo>
                      <a:cubicBezTo>
                        <a:pt x="191" y="16"/>
                        <a:pt x="191" y="16"/>
                        <a:pt x="191" y="16"/>
                      </a:cubicBezTo>
                      <a:cubicBezTo>
                        <a:pt x="191" y="14"/>
                        <a:pt x="189" y="13"/>
                        <a:pt x="188" y="13"/>
                      </a:cubicBezTo>
                      <a:cubicBezTo>
                        <a:pt x="188" y="13"/>
                        <a:pt x="188" y="13"/>
                        <a:pt x="188" y="13"/>
                      </a:cubicBezTo>
                      <a:cubicBezTo>
                        <a:pt x="188" y="13"/>
                        <a:pt x="188" y="13"/>
                        <a:pt x="188" y="13"/>
                      </a:cubicBezTo>
                      <a:cubicBezTo>
                        <a:pt x="186" y="13"/>
                        <a:pt x="185" y="14"/>
                        <a:pt x="185" y="16"/>
                      </a:cubicBezTo>
                      <a:close/>
                      <a:moveTo>
                        <a:pt x="196" y="16"/>
                      </a:moveTo>
                      <a:cubicBezTo>
                        <a:pt x="196" y="16"/>
                        <a:pt x="196" y="16"/>
                        <a:pt x="196" y="16"/>
                      </a:cubicBezTo>
                      <a:cubicBezTo>
                        <a:pt x="196" y="17"/>
                        <a:pt x="198" y="19"/>
                        <a:pt x="199" y="19"/>
                      </a:cubicBezTo>
                      <a:cubicBezTo>
                        <a:pt x="199" y="19"/>
                        <a:pt x="199" y="19"/>
                        <a:pt x="199" y="19"/>
                      </a:cubicBezTo>
                      <a:cubicBezTo>
                        <a:pt x="201" y="19"/>
                        <a:pt x="202" y="17"/>
                        <a:pt x="202" y="16"/>
                      </a:cubicBezTo>
                      <a:cubicBezTo>
                        <a:pt x="202" y="16"/>
                        <a:pt x="202" y="16"/>
                        <a:pt x="202" y="16"/>
                      </a:cubicBezTo>
                      <a:cubicBezTo>
                        <a:pt x="202" y="14"/>
                        <a:pt x="201" y="13"/>
                        <a:pt x="199" y="13"/>
                      </a:cubicBezTo>
                      <a:cubicBezTo>
                        <a:pt x="199" y="13"/>
                        <a:pt x="199" y="13"/>
                        <a:pt x="199" y="13"/>
                      </a:cubicBezTo>
                      <a:cubicBezTo>
                        <a:pt x="198" y="13"/>
                        <a:pt x="196" y="14"/>
                        <a:pt x="196" y="16"/>
                      </a:cubicBezTo>
                      <a:close/>
                      <a:moveTo>
                        <a:pt x="239" y="8"/>
                      </a:moveTo>
                      <a:cubicBezTo>
                        <a:pt x="237" y="8"/>
                        <a:pt x="236" y="9"/>
                        <a:pt x="236" y="10"/>
                      </a:cubicBezTo>
                      <a:cubicBezTo>
                        <a:pt x="236" y="12"/>
                        <a:pt x="237" y="13"/>
                        <a:pt x="239" y="13"/>
                      </a:cubicBezTo>
                      <a:cubicBezTo>
                        <a:pt x="240" y="13"/>
                        <a:pt x="241" y="12"/>
                        <a:pt x="241" y="10"/>
                      </a:cubicBezTo>
                      <a:cubicBezTo>
                        <a:pt x="241" y="9"/>
                        <a:pt x="240" y="8"/>
                        <a:pt x="239" y="8"/>
                      </a:cubicBezTo>
                      <a:close/>
                      <a:moveTo>
                        <a:pt x="261" y="24"/>
                      </a:moveTo>
                      <a:cubicBezTo>
                        <a:pt x="263" y="24"/>
                        <a:pt x="264" y="23"/>
                        <a:pt x="264" y="22"/>
                      </a:cubicBezTo>
                      <a:cubicBezTo>
                        <a:pt x="264" y="20"/>
                        <a:pt x="263" y="19"/>
                        <a:pt x="261" y="19"/>
                      </a:cubicBezTo>
                      <a:cubicBezTo>
                        <a:pt x="260" y="19"/>
                        <a:pt x="258" y="20"/>
                        <a:pt x="258" y="22"/>
                      </a:cubicBezTo>
                      <a:cubicBezTo>
                        <a:pt x="258" y="23"/>
                        <a:pt x="260" y="24"/>
                        <a:pt x="261" y="24"/>
                      </a:cubicBezTo>
                      <a:close/>
                      <a:moveTo>
                        <a:pt x="264" y="16"/>
                      </a:moveTo>
                      <a:cubicBezTo>
                        <a:pt x="264" y="16"/>
                        <a:pt x="264" y="16"/>
                        <a:pt x="264" y="16"/>
                      </a:cubicBezTo>
                      <a:cubicBezTo>
                        <a:pt x="264" y="17"/>
                        <a:pt x="265" y="19"/>
                        <a:pt x="267" y="19"/>
                      </a:cubicBezTo>
                      <a:cubicBezTo>
                        <a:pt x="267" y="19"/>
                        <a:pt x="267" y="19"/>
                        <a:pt x="267" y="19"/>
                      </a:cubicBezTo>
                      <a:cubicBezTo>
                        <a:pt x="268" y="19"/>
                        <a:pt x="270" y="17"/>
                        <a:pt x="270" y="16"/>
                      </a:cubicBezTo>
                      <a:cubicBezTo>
                        <a:pt x="270" y="14"/>
                        <a:pt x="268" y="13"/>
                        <a:pt x="267" y="13"/>
                      </a:cubicBezTo>
                      <a:cubicBezTo>
                        <a:pt x="267" y="13"/>
                        <a:pt x="267" y="13"/>
                        <a:pt x="267" y="13"/>
                      </a:cubicBezTo>
                      <a:cubicBezTo>
                        <a:pt x="265" y="13"/>
                        <a:pt x="264" y="14"/>
                        <a:pt x="264" y="16"/>
                      </a:cubicBezTo>
                      <a:close/>
                      <a:moveTo>
                        <a:pt x="250" y="8"/>
                      </a:moveTo>
                      <a:cubicBezTo>
                        <a:pt x="248" y="8"/>
                        <a:pt x="247" y="9"/>
                        <a:pt x="247" y="10"/>
                      </a:cubicBezTo>
                      <a:cubicBezTo>
                        <a:pt x="247" y="12"/>
                        <a:pt x="248" y="13"/>
                        <a:pt x="250" y="13"/>
                      </a:cubicBezTo>
                      <a:cubicBezTo>
                        <a:pt x="251" y="13"/>
                        <a:pt x="253" y="12"/>
                        <a:pt x="253" y="10"/>
                      </a:cubicBezTo>
                      <a:cubicBezTo>
                        <a:pt x="253" y="9"/>
                        <a:pt x="251" y="8"/>
                        <a:pt x="250" y="8"/>
                      </a:cubicBezTo>
                      <a:close/>
                      <a:moveTo>
                        <a:pt x="250" y="24"/>
                      </a:moveTo>
                      <a:cubicBezTo>
                        <a:pt x="251" y="24"/>
                        <a:pt x="253" y="23"/>
                        <a:pt x="253" y="22"/>
                      </a:cubicBezTo>
                      <a:cubicBezTo>
                        <a:pt x="253" y="20"/>
                        <a:pt x="251" y="19"/>
                        <a:pt x="250" y="19"/>
                      </a:cubicBezTo>
                      <a:cubicBezTo>
                        <a:pt x="248" y="19"/>
                        <a:pt x="247" y="20"/>
                        <a:pt x="247" y="22"/>
                      </a:cubicBezTo>
                      <a:cubicBezTo>
                        <a:pt x="247" y="23"/>
                        <a:pt x="248" y="24"/>
                        <a:pt x="250" y="24"/>
                      </a:cubicBezTo>
                      <a:close/>
                      <a:moveTo>
                        <a:pt x="261" y="8"/>
                      </a:moveTo>
                      <a:cubicBezTo>
                        <a:pt x="260" y="8"/>
                        <a:pt x="258" y="9"/>
                        <a:pt x="258" y="10"/>
                      </a:cubicBezTo>
                      <a:cubicBezTo>
                        <a:pt x="258" y="12"/>
                        <a:pt x="260" y="13"/>
                        <a:pt x="261" y="13"/>
                      </a:cubicBezTo>
                      <a:cubicBezTo>
                        <a:pt x="263" y="13"/>
                        <a:pt x="264" y="12"/>
                        <a:pt x="264" y="10"/>
                      </a:cubicBezTo>
                      <a:cubicBezTo>
                        <a:pt x="264" y="9"/>
                        <a:pt x="263" y="8"/>
                        <a:pt x="261" y="8"/>
                      </a:cubicBezTo>
                      <a:close/>
                      <a:moveTo>
                        <a:pt x="275" y="16"/>
                      </a:moveTo>
                      <a:cubicBezTo>
                        <a:pt x="275" y="16"/>
                        <a:pt x="275" y="16"/>
                        <a:pt x="275" y="16"/>
                      </a:cubicBezTo>
                      <a:cubicBezTo>
                        <a:pt x="275" y="17"/>
                        <a:pt x="277" y="19"/>
                        <a:pt x="278" y="19"/>
                      </a:cubicBezTo>
                      <a:cubicBezTo>
                        <a:pt x="278" y="19"/>
                        <a:pt x="278" y="19"/>
                        <a:pt x="278" y="19"/>
                      </a:cubicBezTo>
                      <a:cubicBezTo>
                        <a:pt x="278" y="19"/>
                        <a:pt x="278" y="19"/>
                        <a:pt x="278" y="19"/>
                      </a:cubicBezTo>
                      <a:cubicBezTo>
                        <a:pt x="280" y="19"/>
                        <a:pt x="281" y="17"/>
                        <a:pt x="281" y="16"/>
                      </a:cubicBezTo>
                      <a:cubicBezTo>
                        <a:pt x="281" y="16"/>
                        <a:pt x="281" y="16"/>
                        <a:pt x="281" y="16"/>
                      </a:cubicBezTo>
                      <a:cubicBezTo>
                        <a:pt x="281" y="14"/>
                        <a:pt x="280" y="13"/>
                        <a:pt x="278" y="13"/>
                      </a:cubicBezTo>
                      <a:cubicBezTo>
                        <a:pt x="278" y="13"/>
                        <a:pt x="278" y="13"/>
                        <a:pt x="278" y="13"/>
                      </a:cubicBezTo>
                      <a:cubicBezTo>
                        <a:pt x="278" y="13"/>
                        <a:pt x="278" y="13"/>
                        <a:pt x="278" y="13"/>
                      </a:cubicBezTo>
                      <a:cubicBezTo>
                        <a:pt x="277" y="13"/>
                        <a:pt x="275" y="14"/>
                        <a:pt x="275" y="16"/>
                      </a:cubicBezTo>
                      <a:close/>
                      <a:moveTo>
                        <a:pt x="272" y="8"/>
                      </a:moveTo>
                      <a:cubicBezTo>
                        <a:pt x="271" y="8"/>
                        <a:pt x="270" y="9"/>
                        <a:pt x="270" y="10"/>
                      </a:cubicBezTo>
                      <a:cubicBezTo>
                        <a:pt x="270" y="12"/>
                        <a:pt x="271" y="13"/>
                        <a:pt x="272" y="13"/>
                      </a:cubicBezTo>
                      <a:cubicBezTo>
                        <a:pt x="274" y="13"/>
                        <a:pt x="275" y="12"/>
                        <a:pt x="275" y="10"/>
                      </a:cubicBezTo>
                      <a:cubicBezTo>
                        <a:pt x="275" y="9"/>
                        <a:pt x="274" y="8"/>
                        <a:pt x="272" y="8"/>
                      </a:cubicBezTo>
                      <a:close/>
                      <a:moveTo>
                        <a:pt x="137" y="24"/>
                      </a:moveTo>
                      <a:cubicBezTo>
                        <a:pt x="139" y="24"/>
                        <a:pt x="140" y="23"/>
                        <a:pt x="140" y="22"/>
                      </a:cubicBezTo>
                      <a:cubicBezTo>
                        <a:pt x="140" y="20"/>
                        <a:pt x="139" y="19"/>
                        <a:pt x="137" y="19"/>
                      </a:cubicBezTo>
                      <a:cubicBezTo>
                        <a:pt x="136" y="19"/>
                        <a:pt x="134" y="20"/>
                        <a:pt x="134" y="22"/>
                      </a:cubicBezTo>
                      <a:cubicBezTo>
                        <a:pt x="134" y="23"/>
                        <a:pt x="136" y="24"/>
                        <a:pt x="137" y="24"/>
                      </a:cubicBezTo>
                      <a:close/>
                      <a:moveTo>
                        <a:pt x="134" y="38"/>
                      </a:moveTo>
                      <a:cubicBezTo>
                        <a:pt x="134" y="38"/>
                        <a:pt x="134" y="38"/>
                        <a:pt x="134" y="38"/>
                      </a:cubicBezTo>
                      <a:cubicBezTo>
                        <a:pt x="134" y="37"/>
                        <a:pt x="133" y="36"/>
                        <a:pt x="131" y="36"/>
                      </a:cubicBezTo>
                      <a:cubicBezTo>
                        <a:pt x="131" y="36"/>
                        <a:pt x="131" y="36"/>
                        <a:pt x="131" y="36"/>
                      </a:cubicBezTo>
                      <a:cubicBezTo>
                        <a:pt x="130" y="36"/>
                        <a:pt x="129" y="37"/>
                        <a:pt x="129" y="38"/>
                      </a:cubicBezTo>
                      <a:cubicBezTo>
                        <a:pt x="129" y="38"/>
                        <a:pt x="129" y="38"/>
                        <a:pt x="129" y="38"/>
                      </a:cubicBezTo>
                      <a:cubicBezTo>
                        <a:pt x="129" y="38"/>
                        <a:pt x="129" y="38"/>
                        <a:pt x="129" y="38"/>
                      </a:cubicBezTo>
                      <a:cubicBezTo>
                        <a:pt x="129" y="40"/>
                        <a:pt x="130" y="41"/>
                        <a:pt x="131" y="41"/>
                      </a:cubicBezTo>
                      <a:cubicBezTo>
                        <a:pt x="131" y="41"/>
                        <a:pt x="131" y="41"/>
                        <a:pt x="131" y="41"/>
                      </a:cubicBezTo>
                      <a:cubicBezTo>
                        <a:pt x="133" y="41"/>
                        <a:pt x="134" y="40"/>
                        <a:pt x="134" y="38"/>
                      </a:cubicBezTo>
                      <a:close/>
                      <a:moveTo>
                        <a:pt x="225" y="38"/>
                      </a:moveTo>
                      <a:cubicBezTo>
                        <a:pt x="225" y="38"/>
                        <a:pt x="225" y="38"/>
                        <a:pt x="225" y="38"/>
                      </a:cubicBezTo>
                      <a:cubicBezTo>
                        <a:pt x="225" y="37"/>
                        <a:pt x="223" y="36"/>
                        <a:pt x="222" y="36"/>
                      </a:cubicBezTo>
                      <a:cubicBezTo>
                        <a:pt x="222" y="36"/>
                        <a:pt x="222" y="36"/>
                        <a:pt x="222" y="36"/>
                      </a:cubicBezTo>
                      <a:cubicBezTo>
                        <a:pt x="220" y="36"/>
                        <a:pt x="219" y="37"/>
                        <a:pt x="219" y="38"/>
                      </a:cubicBezTo>
                      <a:cubicBezTo>
                        <a:pt x="219" y="38"/>
                        <a:pt x="219" y="38"/>
                        <a:pt x="219" y="38"/>
                      </a:cubicBezTo>
                      <a:cubicBezTo>
                        <a:pt x="219" y="38"/>
                        <a:pt x="219" y="38"/>
                        <a:pt x="219" y="38"/>
                      </a:cubicBezTo>
                      <a:cubicBezTo>
                        <a:pt x="219" y="40"/>
                        <a:pt x="220" y="41"/>
                        <a:pt x="222" y="41"/>
                      </a:cubicBezTo>
                      <a:cubicBezTo>
                        <a:pt x="222" y="41"/>
                        <a:pt x="222" y="41"/>
                        <a:pt x="222" y="41"/>
                      </a:cubicBezTo>
                      <a:cubicBezTo>
                        <a:pt x="223" y="41"/>
                        <a:pt x="225" y="40"/>
                        <a:pt x="225" y="38"/>
                      </a:cubicBezTo>
                      <a:close/>
                      <a:moveTo>
                        <a:pt x="227" y="41"/>
                      </a:moveTo>
                      <a:cubicBezTo>
                        <a:pt x="226" y="41"/>
                        <a:pt x="225" y="42"/>
                        <a:pt x="225" y="44"/>
                      </a:cubicBezTo>
                      <a:cubicBezTo>
                        <a:pt x="225" y="45"/>
                        <a:pt x="225" y="46"/>
                        <a:pt x="227" y="47"/>
                      </a:cubicBezTo>
                      <a:cubicBezTo>
                        <a:pt x="228" y="47"/>
                        <a:pt x="228" y="47"/>
                        <a:pt x="228" y="47"/>
                      </a:cubicBezTo>
                      <a:cubicBezTo>
                        <a:pt x="229" y="46"/>
                        <a:pt x="230" y="45"/>
                        <a:pt x="230" y="44"/>
                      </a:cubicBezTo>
                      <a:cubicBezTo>
                        <a:pt x="230" y="42"/>
                        <a:pt x="229" y="41"/>
                        <a:pt x="227" y="41"/>
                      </a:cubicBezTo>
                      <a:close/>
                      <a:moveTo>
                        <a:pt x="236" y="38"/>
                      </a:moveTo>
                      <a:cubicBezTo>
                        <a:pt x="236" y="38"/>
                        <a:pt x="236" y="38"/>
                        <a:pt x="236" y="38"/>
                      </a:cubicBezTo>
                      <a:cubicBezTo>
                        <a:pt x="236" y="37"/>
                        <a:pt x="235" y="36"/>
                        <a:pt x="233" y="36"/>
                      </a:cubicBezTo>
                      <a:cubicBezTo>
                        <a:pt x="233" y="36"/>
                        <a:pt x="233" y="36"/>
                        <a:pt x="233" y="36"/>
                      </a:cubicBezTo>
                      <a:cubicBezTo>
                        <a:pt x="231" y="36"/>
                        <a:pt x="230" y="37"/>
                        <a:pt x="230" y="38"/>
                      </a:cubicBezTo>
                      <a:cubicBezTo>
                        <a:pt x="230" y="38"/>
                        <a:pt x="230" y="38"/>
                        <a:pt x="230" y="38"/>
                      </a:cubicBezTo>
                      <a:cubicBezTo>
                        <a:pt x="230" y="38"/>
                        <a:pt x="230" y="38"/>
                        <a:pt x="230" y="38"/>
                      </a:cubicBezTo>
                      <a:cubicBezTo>
                        <a:pt x="230" y="40"/>
                        <a:pt x="231" y="41"/>
                        <a:pt x="233" y="41"/>
                      </a:cubicBezTo>
                      <a:cubicBezTo>
                        <a:pt x="233" y="41"/>
                        <a:pt x="233" y="41"/>
                        <a:pt x="233" y="41"/>
                      </a:cubicBezTo>
                      <a:cubicBezTo>
                        <a:pt x="235" y="41"/>
                        <a:pt x="236" y="40"/>
                        <a:pt x="236" y="38"/>
                      </a:cubicBezTo>
                      <a:close/>
                      <a:moveTo>
                        <a:pt x="213" y="38"/>
                      </a:moveTo>
                      <a:cubicBezTo>
                        <a:pt x="213" y="38"/>
                        <a:pt x="213" y="38"/>
                        <a:pt x="213" y="38"/>
                      </a:cubicBezTo>
                      <a:cubicBezTo>
                        <a:pt x="213" y="37"/>
                        <a:pt x="212" y="36"/>
                        <a:pt x="210" y="36"/>
                      </a:cubicBezTo>
                      <a:cubicBezTo>
                        <a:pt x="210" y="36"/>
                        <a:pt x="210" y="36"/>
                        <a:pt x="210" y="36"/>
                      </a:cubicBezTo>
                      <a:cubicBezTo>
                        <a:pt x="210" y="36"/>
                        <a:pt x="210" y="36"/>
                        <a:pt x="210" y="36"/>
                      </a:cubicBezTo>
                      <a:cubicBezTo>
                        <a:pt x="209" y="36"/>
                        <a:pt x="208" y="37"/>
                        <a:pt x="208" y="38"/>
                      </a:cubicBezTo>
                      <a:cubicBezTo>
                        <a:pt x="208" y="38"/>
                        <a:pt x="208" y="38"/>
                        <a:pt x="208" y="38"/>
                      </a:cubicBezTo>
                      <a:cubicBezTo>
                        <a:pt x="208" y="38"/>
                        <a:pt x="208" y="38"/>
                        <a:pt x="208" y="38"/>
                      </a:cubicBezTo>
                      <a:cubicBezTo>
                        <a:pt x="208" y="40"/>
                        <a:pt x="209" y="41"/>
                        <a:pt x="210" y="41"/>
                      </a:cubicBezTo>
                      <a:cubicBezTo>
                        <a:pt x="210" y="41"/>
                        <a:pt x="210" y="41"/>
                        <a:pt x="210" y="41"/>
                      </a:cubicBezTo>
                      <a:cubicBezTo>
                        <a:pt x="210" y="41"/>
                        <a:pt x="210" y="41"/>
                        <a:pt x="210" y="41"/>
                      </a:cubicBezTo>
                      <a:cubicBezTo>
                        <a:pt x="212" y="41"/>
                        <a:pt x="213" y="40"/>
                        <a:pt x="213" y="38"/>
                      </a:cubicBezTo>
                      <a:close/>
                      <a:moveTo>
                        <a:pt x="272" y="41"/>
                      </a:moveTo>
                      <a:cubicBezTo>
                        <a:pt x="271" y="41"/>
                        <a:pt x="270" y="42"/>
                        <a:pt x="270" y="44"/>
                      </a:cubicBezTo>
                      <a:cubicBezTo>
                        <a:pt x="270" y="45"/>
                        <a:pt x="271" y="47"/>
                        <a:pt x="272" y="47"/>
                      </a:cubicBezTo>
                      <a:cubicBezTo>
                        <a:pt x="273" y="47"/>
                        <a:pt x="273" y="47"/>
                        <a:pt x="273" y="47"/>
                      </a:cubicBezTo>
                      <a:cubicBezTo>
                        <a:pt x="274" y="47"/>
                        <a:pt x="275" y="45"/>
                        <a:pt x="275" y="44"/>
                      </a:cubicBezTo>
                      <a:cubicBezTo>
                        <a:pt x="275" y="42"/>
                        <a:pt x="274" y="41"/>
                        <a:pt x="272" y="41"/>
                      </a:cubicBezTo>
                      <a:close/>
                      <a:moveTo>
                        <a:pt x="216" y="41"/>
                      </a:moveTo>
                      <a:cubicBezTo>
                        <a:pt x="214" y="41"/>
                        <a:pt x="213" y="42"/>
                        <a:pt x="213" y="44"/>
                      </a:cubicBezTo>
                      <a:cubicBezTo>
                        <a:pt x="213" y="45"/>
                        <a:pt x="214" y="46"/>
                        <a:pt x="215" y="47"/>
                      </a:cubicBezTo>
                      <a:cubicBezTo>
                        <a:pt x="217" y="47"/>
                        <a:pt x="217" y="47"/>
                        <a:pt x="217" y="47"/>
                      </a:cubicBezTo>
                      <a:cubicBezTo>
                        <a:pt x="218" y="46"/>
                        <a:pt x="219" y="45"/>
                        <a:pt x="219" y="44"/>
                      </a:cubicBezTo>
                      <a:cubicBezTo>
                        <a:pt x="219" y="42"/>
                        <a:pt x="218" y="41"/>
                        <a:pt x="216" y="41"/>
                      </a:cubicBezTo>
                      <a:close/>
                      <a:moveTo>
                        <a:pt x="258" y="38"/>
                      </a:moveTo>
                      <a:cubicBezTo>
                        <a:pt x="258" y="37"/>
                        <a:pt x="257" y="36"/>
                        <a:pt x="256" y="36"/>
                      </a:cubicBezTo>
                      <a:cubicBezTo>
                        <a:pt x="256" y="36"/>
                        <a:pt x="256" y="36"/>
                        <a:pt x="256" y="36"/>
                      </a:cubicBezTo>
                      <a:cubicBezTo>
                        <a:pt x="254" y="36"/>
                        <a:pt x="253" y="37"/>
                        <a:pt x="253" y="38"/>
                      </a:cubicBezTo>
                      <a:cubicBezTo>
                        <a:pt x="253" y="38"/>
                        <a:pt x="253" y="38"/>
                        <a:pt x="253" y="38"/>
                      </a:cubicBezTo>
                      <a:cubicBezTo>
                        <a:pt x="253" y="38"/>
                        <a:pt x="253" y="38"/>
                        <a:pt x="253" y="38"/>
                      </a:cubicBezTo>
                      <a:cubicBezTo>
                        <a:pt x="253" y="40"/>
                        <a:pt x="254" y="41"/>
                        <a:pt x="256" y="41"/>
                      </a:cubicBezTo>
                      <a:cubicBezTo>
                        <a:pt x="256" y="41"/>
                        <a:pt x="256" y="41"/>
                        <a:pt x="256" y="41"/>
                      </a:cubicBezTo>
                      <a:cubicBezTo>
                        <a:pt x="257" y="41"/>
                        <a:pt x="258" y="40"/>
                        <a:pt x="258" y="38"/>
                      </a:cubicBezTo>
                      <a:cubicBezTo>
                        <a:pt x="258" y="38"/>
                        <a:pt x="258" y="38"/>
                        <a:pt x="258" y="38"/>
                      </a:cubicBezTo>
                      <a:close/>
                      <a:moveTo>
                        <a:pt x="270" y="38"/>
                      </a:moveTo>
                      <a:cubicBezTo>
                        <a:pt x="270" y="37"/>
                        <a:pt x="268" y="36"/>
                        <a:pt x="267" y="36"/>
                      </a:cubicBezTo>
                      <a:cubicBezTo>
                        <a:pt x="267" y="36"/>
                        <a:pt x="267" y="36"/>
                        <a:pt x="267" y="36"/>
                      </a:cubicBezTo>
                      <a:cubicBezTo>
                        <a:pt x="265" y="36"/>
                        <a:pt x="264" y="37"/>
                        <a:pt x="264" y="38"/>
                      </a:cubicBezTo>
                      <a:cubicBezTo>
                        <a:pt x="264" y="38"/>
                        <a:pt x="264" y="38"/>
                        <a:pt x="264" y="38"/>
                      </a:cubicBezTo>
                      <a:cubicBezTo>
                        <a:pt x="264" y="38"/>
                        <a:pt x="264" y="38"/>
                        <a:pt x="264" y="38"/>
                      </a:cubicBezTo>
                      <a:cubicBezTo>
                        <a:pt x="264" y="40"/>
                        <a:pt x="265" y="41"/>
                        <a:pt x="267" y="41"/>
                      </a:cubicBezTo>
                      <a:cubicBezTo>
                        <a:pt x="267" y="41"/>
                        <a:pt x="267" y="41"/>
                        <a:pt x="267" y="41"/>
                      </a:cubicBezTo>
                      <a:cubicBezTo>
                        <a:pt x="268" y="41"/>
                        <a:pt x="270" y="40"/>
                        <a:pt x="270" y="38"/>
                      </a:cubicBezTo>
                      <a:cubicBezTo>
                        <a:pt x="270" y="38"/>
                        <a:pt x="270" y="38"/>
                        <a:pt x="270" y="38"/>
                      </a:cubicBezTo>
                      <a:close/>
                      <a:moveTo>
                        <a:pt x="261" y="41"/>
                      </a:moveTo>
                      <a:cubicBezTo>
                        <a:pt x="260" y="41"/>
                        <a:pt x="258" y="42"/>
                        <a:pt x="258" y="44"/>
                      </a:cubicBezTo>
                      <a:cubicBezTo>
                        <a:pt x="258" y="45"/>
                        <a:pt x="259" y="46"/>
                        <a:pt x="261" y="47"/>
                      </a:cubicBezTo>
                      <a:cubicBezTo>
                        <a:pt x="261" y="47"/>
                        <a:pt x="261" y="47"/>
                        <a:pt x="261" y="47"/>
                      </a:cubicBezTo>
                      <a:cubicBezTo>
                        <a:pt x="263" y="46"/>
                        <a:pt x="264" y="45"/>
                        <a:pt x="264" y="44"/>
                      </a:cubicBezTo>
                      <a:cubicBezTo>
                        <a:pt x="264" y="42"/>
                        <a:pt x="263" y="41"/>
                        <a:pt x="261" y="41"/>
                      </a:cubicBezTo>
                      <a:close/>
                      <a:moveTo>
                        <a:pt x="250" y="41"/>
                      </a:moveTo>
                      <a:cubicBezTo>
                        <a:pt x="248" y="41"/>
                        <a:pt x="247" y="42"/>
                        <a:pt x="247" y="44"/>
                      </a:cubicBezTo>
                      <a:cubicBezTo>
                        <a:pt x="247" y="45"/>
                        <a:pt x="248" y="46"/>
                        <a:pt x="250" y="47"/>
                      </a:cubicBezTo>
                      <a:cubicBezTo>
                        <a:pt x="250" y="47"/>
                        <a:pt x="250" y="47"/>
                        <a:pt x="250" y="47"/>
                      </a:cubicBezTo>
                      <a:cubicBezTo>
                        <a:pt x="252" y="46"/>
                        <a:pt x="253" y="45"/>
                        <a:pt x="253" y="44"/>
                      </a:cubicBezTo>
                      <a:cubicBezTo>
                        <a:pt x="253" y="42"/>
                        <a:pt x="251" y="41"/>
                        <a:pt x="250" y="41"/>
                      </a:cubicBezTo>
                      <a:close/>
                      <a:moveTo>
                        <a:pt x="205" y="41"/>
                      </a:moveTo>
                      <a:cubicBezTo>
                        <a:pt x="203" y="41"/>
                        <a:pt x="202" y="42"/>
                        <a:pt x="202" y="44"/>
                      </a:cubicBezTo>
                      <a:cubicBezTo>
                        <a:pt x="202" y="45"/>
                        <a:pt x="203" y="46"/>
                        <a:pt x="204" y="47"/>
                      </a:cubicBezTo>
                      <a:cubicBezTo>
                        <a:pt x="206" y="47"/>
                        <a:pt x="206" y="47"/>
                        <a:pt x="206" y="47"/>
                      </a:cubicBezTo>
                      <a:cubicBezTo>
                        <a:pt x="207" y="46"/>
                        <a:pt x="208" y="45"/>
                        <a:pt x="208" y="44"/>
                      </a:cubicBezTo>
                      <a:cubicBezTo>
                        <a:pt x="208" y="42"/>
                        <a:pt x="206" y="41"/>
                        <a:pt x="205" y="41"/>
                      </a:cubicBezTo>
                      <a:close/>
                      <a:moveTo>
                        <a:pt x="247" y="38"/>
                      </a:moveTo>
                      <a:cubicBezTo>
                        <a:pt x="247" y="37"/>
                        <a:pt x="246" y="36"/>
                        <a:pt x="244" y="36"/>
                      </a:cubicBezTo>
                      <a:cubicBezTo>
                        <a:pt x="244" y="36"/>
                        <a:pt x="244" y="36"/>
                        <a:pt x="244" y="36"/>
                      </a:cubicBezTo>
                      <a:cubicBezTo>
                        <a:pt x="243" y="36"/>
                        <a:pt x="241" y="37"/>
                        <a:pt x="241" y="38"/>
                      </a:cubicBezTo>
                      <a:cubicBezTo>
                        <a:pt x="241" y="38"/>
                        <a:pt x="241" y="38"/>
                        <a:pt x="241" y="38"/>
                      </a:cubicBezTo>
                      <a:cubicBezTo>
                        <a:pt x="241" y="38"/>
                        <a:pt x="241" y="38"/>
                        <a:pt x="241" y="38"/>
                      </a:cubicBezTo>
                      <a:cubicBezTo>
                        <a:pt x="241" y="40"/>
                        <a:pt x="243" y="41"/>
                        <a:pt x="244" y="41"/>
                      </a:cubicBezTo>
                      <a:cubicBezTo>
                        <a:pt x="244" y="41"/>
                        <a:pt x="244" y="41"/>
                        <a:pt x="244" y="41"/>
                      </a:cubicBezTo>
                      <a:cubicBezTo>
                        <a:pt x="246" y="41"/>
                        <a:pt x="247" y="40"/>
                        <a:pt x="247" y="38"/>
                      </a:cubicBezTo>
                      <a:cubicBezTo>
                        <a:pt x="247" y="38"/>
                        <a:pt x="247" y="38"/>
                        <a:pt x="247" y="38"/>
                      </a:cubicBezTo>
                      <a:close/>
                      <a:moveTo>
                        <a:pt x="239" y="41"/>
                      </a:moveTo>
                      <a:cubicBezTo>
                        <a:pt x="237" y="41"/>
                        <a:pt x="236" y="42"/>
                        <a:pt x="236" y="44"/>
                      </a:cubicBezTo>
                      <a:cubicBezTo>
                        <a:pt x="236" y="45"/>
                        <a:pt x="237" y="46"/>
                        <a:pt x="238" y="47"/>
                      </a:cubicBezTo>
                      <a:cubicBezTo>
                        <a:pt x="239" y="47"/>
                        <a:pt x="239" y="47"/>
                        <a:pt x="239" y="47"/>
                      </a:cubicBezTo>
                      <a:cubicBezTo>
                        <a:pt x="240" y="46"/>
                        <a:pt x="241" y="45"/>
                        <a:pt x="241" y="44"/>
                      </a:cubicBezTo>
                      <a:cubicBezTo>
                        <a:pt x="241" y="42"/>
                        <a:pt x="240" y="41"/>
                        <a:pt x="239" y="41"/>
                      </a:cubicBezTo>
                      <a:close/>
                      <a:moveTo>
                        <a:pt x="157" y="38"/>
                      </a:moveTo>
                      <a:cubicBezTo>
                        <a:pt x="157" y="38"/>
                        <a:pt x="157" y="38"/>
                        <a:pt x="157" y="38"/>
                      </a:cubicBezTo>
                      <a:cubicBezTo>
                        <a:pt x="157" y="37"/>
                        <a:pt x="156" y="36"/>
                        <a:pt x="154" y="36"/>
                      </a:cubicBezTo>
                      <a:cubicBezTo>
                        <a:pt x="154" y="36"/>
                        <a:pt x="154" y="36"/>
                        <a:pt x="154" y="36"/>
                      </a:cubicBezTo>
                      <a:cubicBezTo>
                        <a:pt x="152" y="36"/>
                        <a:pt x="151" y="37"/>
                        <a:pt x="151" y="38"/>
                      </a:cubicBezTo>
                      <a:cubicBezTo>
                        <a:pt x="151" y="38"/>
                        <a:pt x="151" y="38"/>
                        <a:pt x="151" y="38"/>
                      </a:cubicBezTo>
                      <a:cubicBezTo>
                        <a:pt x="151" y="38"/>
                        <a:pt x="151" y="38"/>
                        <a:pt x="151" y="38"/>
                      </a:cubicBezTo>
                      <a:cubicBezTo>
                        <a:pt x="151" y="40"/>
                        <a:pt x="152" y="41"/>
                        <a:pt x="154" y="41"/>
                      </a:cubicBezTo>
                      <a:cubicBezTo>
                        <a:pt x="154" y="41"/>
                        <a:pt x="154" y="41"/>
                        <a:pt x="154" y="41"/>
                      </a:cubicBezTo>
                      <a:cubicBezTo>
                        <a:pt x="156" y="41"/>
                        <a:pt x="157" y="40"/>
                        <a:pt x="157" y="38"/>
                      </a:cubicBezTo>
                      <a:close/>
                      <a:moveTo>
                        <a:pt x="148" y="41"/>
                      </a:moveTo>
                      <a:cubicBezTo>
                        <a:pt x="147" y="41"/>
                        <a:pt x="146" y="42"/>
                        <a:pt x="146" y="44"/>
                      </a:cubicBezTo>
                      <a:cubicBezTo>
                        <a:pt x="146" y="45"/>
                        <a:pt x="146" y="46"/>
                        <a:pt x="147" y="46"/>
                      </a:cubicBezTo>
                      <a:cubicBezTo>
                        <a:pt x="150" y="46"/>
                        <a:pt x="150" y="46"/>
                        <a:pt x="150" y="46"/>
                      </a:cubicBezTo>
                      <a:cubicBezTo>
                        <a:pt x="151" y="46"/>
                        <a:pt x="151" y="45"/>
                        <a:pt x="151" y="44"/>
                      </a:cubicBezTo>
                      <a:cubicBezTo>
                        <a:pt x="151" y="42"/>
                        <a:pt x="150" y="41"/>
                        <a:pt x="148" y="41"/>
                      </a:cubicBezTo>
                      <a:close/>
                      <a:moveTo>
                        <a:pt x="160" y="41"/>
                      </a:moveTo>
                      <a:cubicBezTo>
                        <a:pt x="158" y="41"/>
                        <a:pt x="157" y="42"/>
                        <a:pt x="157" y="44"/>
                      </a:cubicBezTo>
                      <a:cubicBezTo>
                        <a:pt x="157" y="45"/>
                        <a:pt x="158" y="46"/>
                        <a:pt x="159" y="46"/>
                      </a:cubicBezTo>
                      <a:cubicBezTo>
                        <a:pt x="161" y="46"/>
                        <a:pt x="161" y="46"/>
                        <a:pt x="161" y="46"/>
                      </a:cubicBezTo>
                      <a:cubicBezTo>
                        <a:pt x="162" y="46"/>
                        <a:pt x="162" y="45"/>
                        <a:pt x="162" y="44"/>
                      </a:cubicBezTo>
                      <a:cubicBezTo>
                        <a:pt x="162" y="42"/>
                        <a:pt x="161" y="41"/>
                        <a:pt x="160" y="41"/>
                      </a:cubicBezTo>
                      <a:close/>
                      <a:moveTo>
                        <a:pt x="168" y="38"/>
                      </a:moveTo>
                      <a:cubicBezTo>
                        <a:pt x="168" y="37"/>
                        <a:pt x="167" y="36"/>
                        <a:pt x="165" y="36"/>
                      </a:cubicBezTo>
                      <a:cubicBezTo>
                        <a:pt x="165" y="36"/>
                        <a:pt x="165" y="36"/>
                        <a:pt x="165" y="36"/>
                      </a:cubicBezTo>
                      <a:cubicBezTo>
                        <a:pt x="164" y="36"/>
                        <a:pt x="162" y="37"/>
                        <a:pt x="162" y="38"/>
                      </a:cubicBezTo>
                      <a:cubicBezTo>
                        <a:pt x="162" y="38"/>
                        <a:pt x="162" y="38"/>
                        <a:pt x="162" y="38"/>
                      </a:cubicBezTo>
                      <a:cubicBezTo>
                        <a:pt x="162" y="38"/>
                        <a:pt x="162" y="38"/>
                        <a:pt x="162" y="38"/>
                      </a:cubicBezTo>
                      <a:cubicBezTo>
                        <a:pt x="162" y="40"/>
                        <a:pt x="164" y="41"/>
                        <a:pt x="165" y="41"/>
                      </a:cubicBezTo>
                      <a:cubicBezTo>
                        <a:pt x="165" y="41"/>
                        <a:pt x="165" y="41"/>
                        <a:pt x="165" y="41"/>
                      </a:cubicBezTo>
                      <a:cubicBezTo>
                        <a:pt x="167" y="41"/>
                        <a:pt x="168" y="40"/>
                        <a:pt x="168" y="38"/>
                      </a:cubicBezTo>
                      <a:cubicBezTo>
                        <a:pt x="168" y="38"/>
                        <a:pt x="168" y="38"/>
                        <a:pt x="168" y="38"/>
                      </a:cubicBezTo>
                      <a:close/>
                      <a:moveTo>
                        <a:pt x="146" y="38"/>
                      </a:moveTo>
                      <a:cubicBezTo>
                        <a:pt x="146" y="37"/>
                        <a:pt x="144" y="36"/>
                        <a:pt x="143" y="36"/>
                      </a:cubicBezTo>
                      <a:cubicBezTo>
                        <a:pt x="143" y="36"/>
                        <a:pt x="143" y="36"/>
                        <a:pt x="143" y="36"/>
                      </a:cubicBezTo>
                      <a:cubicBezTo>
                        <a:pt x="141" y="36"/>
                        <a:pt x="140" y="37"/>
                        <a:pt x="140" y="38"/>
                      </a:cubicBezTo>
                      <a:cubicBezTo>
                        <a:pt x="140" y="38"/>
                        <a:pt x="140" y="38"/>
                        <a:pt x="140" y="38"/>
                      </a:cubicBezTo>
                      <a:cubicBezTo>
                        <a:pt x="140" y="38"/>
                        <a:pt x="140" y="38"/>
                        <a:pt x="140" y="38"/>
                      </a:cubicBezTo>
                      <a:cubicBezTo>
                        <a:pt x="140" y="40"/>
                        <a:pt x="141" y="41"/>
                        <a:pt x="143" y="41"/>
                      </a:cubicBezTo>
                      <a:cubicBezTo>
                        <a:pt x="143" y="41"/>
                        <a:pt x="143" y="41"/>
                        <a:pt x="143" y="41"/>
                      </a:cubicBezTo>
                      <a:cubicBezTo>
                        <a:pt x="144" y="41"/>
                        <a:pt x="146" y="40"/>
                        <a:pt x="146" y="38"/>
                      </a:cubicBezTo>
                      <a:cubicBezTo>
                        <a:pt x="146" y="38"/>
                        <a:pt x="146" y="38"/>
                        <a:pt x="146" y="38"/>
                      </a:cubicBezTo>
                      <a:close/>
                      <a:moveTo>
                        <a:pt x="137" y="41"/>
                      </a:moveTo>
                      <a:cubicBezTo>
                        <a:pt x="136" y="41"/>
                        <a:pt x="134" y="42"/>
                        <a:pt x="134" y="44"/>
                      </a:cubicBezTo>
                      <a:cubicBezTo>
                        <a:pt x="134" y="45"/>
                        <a:pt x="135" y="46"/>
                        <a:pt x="136" y="46"/>
                      </a:cubicBezTo>
                      <a:cubicBezTo>
                        <a:pt x="138" y="46"/>
                        <a:pt x="138" y="46"/>
                        <a:pt x="138" y="46"/>
                      </a:cubicBezTo>
                      <a:cubicBezTo>
                        <a:pt x="139" y="46"/>
                        <a:pt x="140" y="45"/>
                        <a:pt x="140" y="44"/>
                      </a:cubicBezTo>
                      <a:cubicBezTo>
                        <a:pt x="140" y="42"/>
                        <a:pt x="139" y="41"/>
                        <a:pt x="137" y="41"/>
                      </a:cubicBezTo>
                      <a:close/>
                      <a:moveTo>
                        <a:pt x="179" y="38"/>
                      </a:moveTo>
                      <a:cubicBezTo>
                        <a:pt x="179" y="38"/>
                        <a:pt x="179" y="38"/>
                        <a:pt x="179" y="38"/>
                      </a:cubicBezTo>
                      <a:cubicBezTo>
                        <a:pt x="179" y="37"/>
                        <a:pt x="178" y="36"/>
                        <a:pt x="177" y="36"/>
                      </a:cubicBezTo>
                      <a:cubicBezTo>
                        <a:pt x="177" y="36"/>
                        <a:pt x="177" y="36"/>
                        <a:pt x="177" y="36"/>
                      </a:cubicBezTo>
                      <a:cubicBezTo>
                        <a:pt x="175" y="36"/>
                        <a:pt x="174" y="37"/>
                        <a:pt x="174" y="38"/>
                      </a:cubicBezTo>
                      <a:cubicBezTo>
                        <a:pt x="174" y="38"/>
                        <a:pt x="174" y="38"/>
                        <a:pt x="174" y="38"/>
                      </a:cubicBezTo>
                      <a:cubicBezTo>
                        <a:pt x="174" y="38"/>
                        <a:pt x="174" y="38"/>
                        <a:pt x="174" y="38"/>
                      </a:cubicBezTo>
                      <a:cubicBezTo>
                        <a:pt x="174" y="40"/>
                        <a:pt x="175" y="41"/>
                        <a:pt x="177" y="41"/>
                      </a:cubicBezTo>
                      <a:cubicBezTo>
                        <a:pt x="177" y="41"/>
                        <a:pt x="177" y="41"/>
                        <a:pt x="177" y="41"/>
                      </a:cubicBezTo>
                      <a:cubicBezTo>
                        <a:pt x="178" y="41"/>
                        <a:pt x="179" y="40"/>
                        <a:pt x="179" y="38"/>
                      </a:cubicBezTo>
                      <a:close/>
                      <a:moveTo>
                        <a:pt x="193" y="41"/>
                      </a:moveTo>
                      <a:cubicBezTo>
                        <a:pt x="192" y="41"/>
                        <a:pt x="191" y="42"/>
                        <a:pt x="191" y="44"/>
                      </a:cubicBezTo>
                      <a:cubicBezTo>
                        <a:pt x="191" y="45"/>
                        <a:pt x="191" y="46"/>
                        <a:pt x="193" y="46"/>
                      </a:cubicBezTo>
                      <a:cubicBezTo>
                        <a:pt x="194" y="46"/>
                        <a:pt x="194" y="46"/>
                        <a:pt x="194" y="46"/>
                      </a:cubicBezTo>
                      <a:cubicBezTo>
                        <a:pt x="196" y="46"/>
                        <a:pt x="196" y="45"/>
                        <a:pt x="196" y="44"/>
                      </a:cubicBezTo>
                      <a:cubicBezTo>
                        <a:pt x="196" y="42"/>
                        <a:pt x="195" y="41"/>
                        <a:pt x="193" y="41"/>
                      </a:cubicBezTo>
                      <a:close/>
                      <a:moveTo>
                        <a:pt x="191" y="38"/>
                      </a:moveTo>
                      <a:cubicBezTo>
                        <a:pt x="191" y="38"/>
                        <a:pt x="191" y="38"/>
                        <a:pt x="191" y="38"/>
                      </a:cubicBezTo>
                      <a:cubicBezTo>
                        <a:pt x="191" y="37"/>
                        <a:pt x="189" y="36"/>
                        <a:pt x="188" y="36"/>
                      </a:cubicBezTo>
                      <a:cubicBezTo>
                        <a:pt x="188" y="36"/>
                        <a:pt x="188" y="36"/>
                        <a:pt x="188" y="36"/>
                      </a:cubicBezTo>
                      <a:cubicBezTo>
                        <a:pt x="188" y="36"/>
                        <a:pt x="188" y="36"/>
                        <a:pt x="188" y="36"/>
                      </a:cubicBezTo>
                      <a:cubicBezTo>
                        <a:pt x="186" y="36"/>
                        <a:pt x="185" y="37"/>
                        <a:pt x="185" y="38"/>
                      </a:cubicBezTo>
                      <a:cubicBezTo>
                        <a:pt x="185" y="38"/>
                        <a:pt x="185" y="38"/>
                        <a:pt x="185" y="38"/>
                      </a:cubicBezTo>
                      <a:cubicBezTo>
                        <a:pt x="185" y="38"/>
                        <a:pt x="185" y="38"/>
                        <a:pt x="185" y="38"/>
                      </a:cubicBezTo>
                      <a:cubicBezTo>
                        <a:pt x="185" y="40"/>
                        <a:pt x="186" y="41"/>
                        <a:pt x="188" y="41"/>
                      </a:cubicBezTo>
                      <a:cubicBezTo>
                        <a:pt x="188" y="41"/>
                        <a:pt x="188" y="41"/>
                        <a:pt x="188" y="41"/>
                      </a:cubicBezTo>
                      <a:cubicBezTo>
                        <a:pt x="188" y="41"/>
                        <a:pt x="188" y="41"/>
                        <a:pt x="188" y="41"/>
                      </a:cubicBezTo>
                      <a:cubicBezTo>
                        <a:pt x="189" y="41"/>
                        <a:pt x="191" y="40"/>
                        <a:pt x="191" y="38"/>
                      </a:cubicBezTo>
                      <a:close/>
                      <a:moveTo>
                        <a:pt x="182" y="41"/>
                      </a:moveTo>
                      <a:cubicBezTo>
                        <a:pt x="181" y="41"/>
                        <a:pt x="179" y="42"/>
                        <a:pt x="179" y="44"/>
                      </a:cubicBezTo>
                      <a:cubicBezTo>
                        <a:pt x="179" y="45"/>
                        <a:pt x="180" y="46"/>
                        <a:pt x="181" y="46"/>
                      </a:cubicBezTo>
                      <a:cubicBezTo>
                        <a:pt x="183" y="46"/>
                        <a:pt x="183" y="46"/>
                        <a:pt x="183" y="46"/>
                      </a:cubicBezTo>
                      <a:cubicBezTo>
                        <a:pt x="184" y="46"/>
                        <a:pt x="185" y="45"/>
                        <a:pt x="185" y="44"/>
                      </a:cubicBezTo>
                      <a:cubicBezTo>
                        <a:pt x="185" y="42"/>
                        <a:pt x="184" y="41"/>
                        <a:pt x="182" y="41"/>
                      </a:cubicBezTo>
                      <a:close/>
                      <a:moveTo>
                        <a:pt x="171" y="41"/>
                      </a:moveTo>
                      <a:cubicBezTo>
                        <a:pt x="169" y="41"/>
                        <a:pt x="168" y="42"/>
                        <a:pt x="168" y="44"/>
                      </a:cubicBezTo>
                      <a:cubicBezTo>
                        <a:pt x="168" y="45"/>
                        <a:pt x="169" y="46"/>
                        <a:pt x="170" y="46"/>
                      </a:cubicBezTo>
                      <a:cubicBezTo>
                        <a:pt x="172" y="46"/>
                        <a:pt x="172" y="46"/>
                        <a:pt x="172" y="46"/>
                      </a:cubicBezTo>
                      <a:cubicBezTo>
                        <a:pt x="173" y="46"/>
                        <a:pt x="174" y="45"/>
                        <a:pt x="174" y="44"/>
                      </a:cubicBezTo>
                      <a:cubicBezTo>
                        <a:pt x="174" y="42"/>
                        <a:pt x="173" y="41"/>
                        <a:pt x="171" y="41"/>
                      </a:cubicBezTo>
                      <a:close/>
                      <a:moveTo>
                        <a:pt x="202" y="38"/>
                      </a:moveTo>
                      <a:cubicBezTo>
                        <a:pt x="202" y="38"/>
                        <a:pt x="202" y="38"/>
                        <a:pt x="202" y="38"/>
                      </a:cubicBezTo>
                      <a:cubicBezTo>
                        <a:pt x="202" y="37"/>
                        <a:pt x="201" y="36"/>
                        <a:pt x="199" y="36"/>
                      </a:cubicBezTo>
                      <a:cubicBezTo>
                        <a:pt x="199" y="36"/>
                        <a:pt x="199" y="36"/>
                        <a:pt x="199" y="36"/>
                      </a:cubicBezTo>
                      <a:cubicBezTo>
                        <a:pt x="198" y="36"/>
                        <a:pt x="196" y="37"/>
                        <a:pt x="196" y="38"/>
                      </a:cubicBezTo>
                      <a:cubicBezTo>
                        <a:pt x="196" y="38"/>
                        <a:pt x="196" y="38"/>
                        <a:pt x="196" y="38"/>
                      </a:cubicBezTo>
                      <a:cubicBezTo>
                        <a:pt x="196" y="38"/>
                        <a:pt x="196" y="38"/>
                        <a:pt x="196" y="38"/>
                      </a:cubicBezTo>
                      <a:cubicBezTo>
                        <a:pt x="196" y="40"/>
                        <a:pt x="198" y="41"/>
                        <a:pt x="199" y="41"/>
                      </a:cubicBezTo>
                      <a:cubicBezTo>
                        <a:pt x="199" y="41"/>
                        <a:pt x="199" y="41"/>
                        <a:pt x="199" y="41"/>
                      </a:cubicBezTo>
                      <a:cubicBezTo>
                        <a:pt x="201" y="41"/>
                        <a:pt x="202" y="40"/>
                        <a:pt x="202" y="38"/>
                      </a:cubicBezTo>
                      <a:close/>
                      <a:moveTo>
                        <a:pt x="309" y="16"/>
                      </a:moveTo>
                      <a:cubicBezTo>
                        <a:pt x="309" y="16"/>
                        <a:pt x="309" y="16"/>
                        <a:pt x="309" y="16"/>
                      </a:cubicBezTo>
                      <a:cubicBezTo>
                        <a:pt x="309" y="17"/>
                        <a:pt x="310" y="19"/>
                        <a:pt x="312" y="19"/>
                      </a:cubicBezTo>
                      <a:cubicBezTo>
                        <a:pt x="312" y="19"/>
                        <a:pt x="312" y="19"/>
                        <a:pt x="312" y="19"/>
                      </a:cubicBezTo>
                      <a:cubicBezTo>
                        <a:pt x="313" y="19"/>
                        <a:pt x="315" y="17"/>
                        <a:pt x="315" y="16"/>
                      </a:cubicBezTo>
                      <a:cubicBezTo>
                        <a:pt x="315" y="16"/>
                        <a:pt x="315" y="16"/>
                        <a:pt x="315" y="16"/>
                      </a:cubicBezTo>
                      <a:cubicBezTo>
                        <a:pt x="315" y="14"/>
                        <a:pt x="313" y="13"/>
                        <a:pt x="312" y="13"/>
                      </a:cubicBezTo>
                      <a:cubicBezTo>
                        <a:pt x="312" y="13"/>
                        <a:pt x="312" y="13"/>
                        <a:pt x="312" y="13"/>
                      </a:cubicBezTo>
                      <a:cubicBezTo>
                        <a:pt x="310" y="13"/>
                        <a:pt x="309" y="14"/>
                        <a:pt x="309" y="16"/>
                      </a:cubicBezTo>
                      <a:close/>
                      <a:moveTo>
                        <a:pt x="295" y="13"/>
                      </a:moveTo>
                      <a:cubicBezTo>
                        <a:pt x="297" y="13"/>
                        <a:pt x="298" y="12"/>
                        <a:pt x="298" y="10"/>
                      </a:cubicBezTo>
                      <a:cubicBezTo>
                        <a:pt x="298" y="9"/>
                        <a:pt x="297" y="8"/>
                        <a:pt x="295" y="8"/>
                      </a:cubicBezTo>
                      <a:cubicBezTo>
                        <a:pt x="293" y="8"/>
                        <a:pt x="292" y="9"/>
                        <a:pt x="292" y="10"/>
                      </a:cubicBezTo>
                      <a:cubicBezTo>
                        <a:pt x="292" y="12"/>
                        <a:pt x="293" y="13"/>
                        <a:pt x="295" y="13"/>
                      </a:cubicBezTo>
                      <a:close/>
                      <a:moveTo>
                        <a:pt x="281" y="38"/>
                      </a:moveTo>
                      <a:cubicBezTo>
                        <a:pt x="281" y="38"/>
                        <a:pt x="281" y="38"/>
                        <a:pt x="281" y="38"/>
                      </a:cubicBezTo>
                      <a:cubicBezTo>
                        <a:pt x="281" y="37"/>
                        <a:pt x="280" y="36"/>
                        <a:pt x="278" y="36"/>
                      </a:cubicBezTo>
                      <a:cubicBezTo>
                        <a:pt x="278" y="36"/>
                        <a:pt x="278" y="36"/>
                        <a:pt x="278" y="36"/>
                      </a:cubicBezTo>
                      <a:cubicBezTo>
                        <a:pt x="278" y="36"/>
                        <a:pt x="278" y="36"/>
                        <a:pt x="278" y="36"/>
                      </a:cubicBezTo>
                      <a:cubicBezTo>
                        <a:pt x="277" y="36"/>
                        <a:pt x="275" y="37"/>
                        <a:pt x="275" y="38"/>
                      </a:cubicBezTo>
                      <a:cubicBezTo>
                        <a:pt x="275" y="38"/>
                        <a:pt x="275" y="38"/>
                        <a:pt x="275" y="38"/>
                      </a:cubicBezTo>
                      <a:cubicBezTo>
                        <a:pt x="275" y="38"/>
                        <a:pt x="275" y="38"/>
                        <a:pt x="275" y="38"/>
                      </a:cubicBezTo>
                      <a:cubicBezTo>
                        <a:pt x="275" y="40"/>
                        <a:pt x="277" y="41"/>
                        <a:pt x="278" y="41"/>
                      </a:cubicBezTo>
                      <a:cubicBezTo>
                        <a:pt x="278" y="41"/>
                        <a:pt x="278" y="41"/>
                        <a:pt x="278" y="41"/>
                      </a:cubicBezTo>
                      <a:cubicBezTo>
                        <a:pt x="278" y="41"/>
                        <a:pt x="278" y="41"/>
                        <a:pt x="278" y="41"/>
                      </a:cubicBezTo>
                      <a:cubicBezTo>
                        <a:pt x="280" y="41"/>
                        <a:pt x="281" y="40"/>
                        <a:pt x="281" y="38"/>
                      </a:cubicBezTo>
                      <a:close/>
                      <a:moveTo>
                        <a:pt x="92" y="2"/>
                      </a:moveTo>
                      <a:cubicBezTo>
                        <a:pt x="93" y="2"/>
                        <a:pt x="94" y="1"/>
                        <a:pt x="95" y="0"/>
                      </a:cubicBezTo>
                      <a:cubicBezTo>
                        <a:pt x="89" y="0"/>
                        <a:pt x="89" y="0"/>
                        <a:pt x="89" y="0"/>
                      </a:cubicBezTo>
                      <a:cubicBezTo>
                        <a:pt x="90" y="1"/>
                        <a:pt x="91" y="2"/>
                        <a:pt x="92" y="2"/>
                      </a:cubicBezTo>
                      <a:close/>
                      <a:moveTo>
                        <a:pt x="306" y="2"/>
                      </a:moveTo>
                      <a:cubicBezTo>
                        <a:pt x="308" y="2"/>
                        <a:pt x="309" y="1"/>
                        <a:pt x="309" y="0"/>
                      </a:cubicBezTo>
                      <a:cubicBezTo>
                        <a:pt x="304" y="0"/>
                        <a:pt x="304" y="0"/>
                        <a:pt x="304" y="0"/>
                      </a:cubicBezTo>
                      <a:cubicBezTo>
                        <a:pt x="304" y="1"/>
                        <a:pt x="305" y="2"/>
                        <a:pt x="306" y="2"/>
                      </a:cubicBezTo>
                      <a:close/>
                      <a:moveTo>
                        <a:pt x="295" y="2"/>
                      </a:moveTo>
                      <a:cubicBezTo>
                        <a:pt x="296" y="2"/>
                        <a:pt x="297" y="1"/>
                        <a:pt x="298" y="0"/>
                      </a:cubicBezTo>
                      <a:cubicBezTo>
                        <a:pt x="292" y="0"/>
                        <a:pt x="292" y="0"/>
                        <a:pt x="292" y="0"/>
                      </a:cubicBezTo>
                      <a:cubicBezTo>
                        <a:pt x="293" y="1"/>
                        <a:pt x="294" y="2"/>
                        <a:pt x="295" y="2"/>
                      </a:cubicBezTo>
                      <a:close/>
                      <a:moveTo>
                        <a:pt x="301" y="8"/>
                      </a:moveTo>
                      <a:cubicBezTo>
                        <a:pt x="301" y="8"/>
                        <a:pt x="301" y="8"/>
                        <a:pt x="301" y="8"/>
                      </a:cubicBezTo>
                      <a:cubicBezTo>
                        <a:pt x="302" y="8"/>
                        <a:pt x="303" y="6"/>
                        <a:pt x="303" y="5"/>
                      </a:cubicBezTo>
                      <a:cubicBezTo>
                        <a:pt x="303" y="5"/>
                        <a:pt x="303" y="5"/>
                        <a:pt x="303" y="5"/>
                      </a:cubicBezTo>
                      <a:cubicBezTo>
                        <a:pt x="303" y="3"/>
                        <a:pt x="302" y="2"/>
                        <a:pt x="301" y="2"/>
                      </a:cubicBezTo>
                      <a:cubicBezTo>
                        <a:pt x="301" y="2"/>
                        <a:pt x="301" y="2"/>
                        <a:pt x="301" y="2"/>
                      </a:cubicBezTo>
                      <a:cubicBezTo>
                        <a:pt x="299" y="2"/>
                        <a:pt x="298" y="3"/>
                        <a:pt x="298" y="5"/>
                      </a:cubicBezTo>
                      <a:cubicBezTo>
                        <a:pt x="298" y="5"/>
                        <a:pt x="298" y="5"/>
                        <a:pt x="298" y="5"/>
                      </a:cubicBezTo>
                      <a:cubicBezTo>
                        <a:pt x="298" y="6"/>
                        <a:pt x="299" y="8"/>
                        <a:pt x="301" y="8"/>
                      </a:cubicBezTo>
                      <a:close/>
                      <a:moveTo>
                        <a:pt x="312" y="8"/>
                      </a:moveTo>
                      <a:cubicBezTo>
                        <a:pt x="312" y="8"/>
                        <a:pt x="312" y="8"/>
                        <a:pt x="312" y="8"/>
                      </a:cubicBezTo>
                      <a:cubicBezTo>
                        <a:pt x="313" y="8"/>
                        <a:pt x="315" y="6"/>
                        <a:pt x="315" y="5"/>
                      </a:cubicBezTo>
                      <a:cubicBezTo>
                        <a:pt x="315" y="5"/>
                        <a:pt x="315" y="5"/>
                        <a:pt x="315" y="5"/>
                      </a:cubicBezTo>
                      <a:cubicBezTo>
                        <a:pt x="315" y="3"/>
                        <a:pt x="313" y="2"/>
                        <a:pt x="312" y="2"/>
                      </a:cubicBezTo>
                      <a:cubicBezTo>
                        <a:pt x="312" y="2"/>
                        <a:pt x="312" y="2"/>
                        <a:pt x="312" y="2"/>
                      </a:cubicBezTo>
                      <a:cubicBezTo>
                        <a:pt x="310" y="2"/>
                        <a:pt x="309" y="3"/>
                        <a:pt x="309" y="5"/>
                      </a:cubicBezTo>
                      <a:cubicBezTo>
                        <a:pt x="309" y="5"/>
                        <a:pt x="309" y="5"/>
                        <a:pt x="309" y="5"/>
                      </a:cubicBezTo>
                      <a:cubicBezTo>
                        <a:pt x="309" y="6"/>
                        <a:pt x="310" y="8"/>
                        <a:pt x="312" y="8"/>
                      </a:cubicBezTo>
                      <a:close/>
                      <a:moveTo>
                        <a:pt x="306" y="24"/>
                      </a:moveTo>
                      <a:cubicBezTo>
                        <a:pt x="308" y="24"/>
                        <a:pt x="309" y="23"/>
                        <a:pt x="309" y="22"/>
                      </a:cubicBezTo>
                      <a:cubicBezTo>
                        <a:pt x="309" y="20"/>
                        <a:pt x="308" y="19"/>
                        <a:pt x="306" y="19"/>
                      </a:cubicBezTo>
                      <a:cubicBezTo>
                        <a:pt x="305" y="19"/>
                        <a:pt x="303" y="20"/>
                        <a:pt x="303" y="22"/>
                      </a:cubicBezTo>
                      <a:cubicBezTo>
                        <a:pt x="303" y="23"/>
                        <a:pt x="305" y="24"/>
                        <a:pt x="306" y="24"/>
                      </a:cubicBezTo>
                      <a:close/>
                      <a:moveTo>
                        <a:pt x="298" y="16"/>
                      </a:moveTo>
                      <a:cubicBezTo>
                        <a:pt x="298" y="16"/>
                        <a:pt x="298" y="16"/>
                        <a:pt x="298" y="16"/>
                      </a:cubicBezTo>
                      <a:cubicBezTo>
                        <a:pt x="298" y="17"/>
                        <a:pt x="299" y="19"/>
                        <a:pt x="301" y="19"/>
                      </a:cubicBezTo>
                      <a:cubicBezTo>
                        <a:pt x="301" y="19"/>
                        <a:pt x="301" y="19"/>
                        <a:pt x="301" y="19"/>
                      </a:cubicBezTo>
                      <a:cubicBezTo>
                        <a:pt x="302" y="19"/>
                        <a:pt x="303" y="17"/>
                        <a:pt x="303" y="16"/>
                      </a:cubicBezTo>
                      <a:cubicBezTo>
                        <a:pt x="303" y="16"/>
                        <a:pt x="303" y="16"/>
                        <a:pt x="303" y="16"/>
                      </a:cubicBezTo>
                      <a:cubicBezTo>
                        <a:pt x="303" y="14"/>
                        <a:pt x="302" y="13"/>
                        <a:pt x="301" y="13"/>
                      </a:cubicBezTo>
                      <a:cubicBezTo>
                        <a:pt x="301" y="13"/>
                        <a:pt x="301" y="13"/>
                        <a:pt x="301" y="13"/>
                      </a:cubicBezTo>
                      <a:cubicBezTo>
                        <a:pt x="299" y="13"/>
                        <a:pt x="298" y="14"/>
                        <a:pt x="298" y="16"/>
                      </a:cubicBezTo>
                      <a:close/>
                      <a:moveTo>
                        <a:pt x="306" y="8"/>
                      </a:moveTo>
                      <a:cubicBezTo>
                        <a:pt x="305" y="8"/>
                        <a:pt x="303" y="9"/>
                        <a:pt x="303" y="10"/>
                      </a:cubicBezTo>
                      <a:cubicBezTo>
                        <a:pt x="303" y="12"/>
                        <a:pt x="305" y="13"/>
                        <a:pt x="306" y="13"/>
                      </a:cubicBezTo>
                      <a:cubicBezTo>
                        <a:pt x="308" y="13"/>
                        <a:pt x="309" y="12"/>
                        <a:pt x="309" y="10"/>
                      </a:cubicBezTo>
                      <a:cubicBezTo>
                        <a:pt x="309" y="9"/>
                        <a:pt x="308" y="8"/>
                        <a:pt x="306" y="8"/>
                      </a:cubicBezTo>
                      <a:close/>
                      <a:moveTo>
                        <a:pt x="295" y="24"/>
                      </a:moveTo>
                      <a:cubicBezTo>
                        <a:pt x="297" y="24"/>
                        <a:pt x="298" y="23"/>
                        <a:pt x="298" y="22"/>
                      </a:cubicBezTo>
                      <a:cubicBezTo>
                        <a:pt x="298" y="20"/>
                        <a:pt x="297" y="19"/>
                        <a:pt x="295" y="19"/>
                      </a:cubicBezTo>
                      <a:cubicBezTo>
                        <a:pt x="293" y="19"/>
                        <a:pt x="292" y="20"/>
                        <a:pt x="292" y="22"/>
                      </a:cubicBezTo>
                      <a:cubicBezTo>
                        <a:pt x="292" y="23"/>
                        <a:pt x="293" y="24"/>
                        <a:pt x="295" y="24"/>
                      </a:cubicBezTo>
                      <a:close/>
                      <a:moveTo>
                        <a:pt x="306" y="36"/>
                      </a:moveTo>
                      <a:cubicBezTo>
                        <a:pt x="308" y="36"/>
                        <a:pt x="309" y="34"/>
                        <a:pt x="309" y="33"/>
                      </a:cubicBezTo>
                      <a:cubicBezTo>
                        <a:pt x="309" y="31"/>
                        <a:pt x="308" y="30"/>
                        <a:pt x="306" y="30"/>
                      </a:cubicBezTo>
                      <a:cubicBezTo>
                        <a:pt x="305" y="30"/>
                        <a:pt x="303" y="31"/>
                        <a:pt x="303" y="33"/>
                      </a:cubicBezTo>
                      <a:cubicBezTo>
                        <a:pt x="303" y="34"/>
                        <a:pt x="305" y="36"/>
                        <a:pt x="306" y="36"/>
                      </a:cubicBezTo>
                      <a:close/>
                      <a:moveTo>
                        <a:pt x="315" y="27"/>
                      </a:moveTo>
                      <a:cubicBezTo>
                        <a:pt x="315" y="27"/>
                        <a:pt x="315" y="27"/>
                        <a:pt x="315" y="27"/>
                      </a:cubicBezTo>
                      <a:cubicBezTo>
                        <a:pt x="315" y="26"/>
                        <a:pt x="313" y="24"/>
                        <a:pt x="312" y="24"/>
                      </a:cubicBezTo>
                      <a:cubicBezTo>
                        <a:pt x="312" y="24"/>
                        <a:pt x="312" y="24"/>
                        <a:pt x="312" y="24"/>
                      </a:cubicBezTo>
                      <a:cubicBezTo>
                        <a:pt x="310" y="24"/>
                        <a:pt x="309" y="26"/>
                        <a:pt x="309" y="27"/>
                      </a:cubicBezTo>
                      <a:cubicBezTo>
                        <a:pt x="309" y="27"/>
                        <a:pt x="309" y="27"/>
                        <a:pt x="309" y="27"/>
                      </a:cubicBezTo>
                      <a:cubicBezTo>
                        <a:pt x="309" y="29"/>
                        <a:pt x="310" y="30"/>
                        <a:pt x="312" y="30"/>
                      </a:cubicBezTo>
                      <a:cubicBezTo>
                        <a:pt x="312" y="30"/>
                        <a:pt x="312" y="30"/>
                        <a:pt x="312" y="30"/>
                      </a:cubicBezTo>
                      <a:cubicBezTo>
                        <a:pt x="313" y="30"/>
                        <a:pt x="315" y="29"/>
                        <a:pt x="315" y="27"/>
                      </a:cubicBezTo>
                      <a:close/>
                      <a:moveTo>
                        <a:pt x="289" y="2"/>
                      </a:moveTo>
                      <a:cubicBezTo>
                        <a:pt x="289" y="2"/>
                        <a:pt x="289" y="2"/>
                        <a:pt x="289" y="2"/>
                      </a:cubicBezTo>
                      <a:cubicBezTo>
                        <a:pt x="288" y="2"/>
                        <a:pt x="287" y="3"/>
                        <a:pt x="287" y="5"/>
                      </a:cubicBezTo>
                      <a:cubicBezTo>
                        <a:pt x="287" y="5"/>
                        <a:pt x="287" y="5"/>
                        <a:pt x="287" y="5"/>
                      </a:cubicBezTo>
                      <a:cubicBezTo>
                        <a:pt x="287" y="6"/>
                        <a:pt x="288" y="8"/>
                        <a:pt x="289" y="8"/>
                      </a:cubicBezTo>
                      <a:cubicBezTo>
                        <a:pt x="289" y="8"/>
                        <a:pt x="289" y="8"/>
                        <a:pt x="289" y="8"/>
                      </a:cubicBezTo>
                      <a:cubicBezTo>
                        <a:pt x="291" y="8"/>
                        <a:pt x="292" y="6"/>
                        <a:pt x="292" y="5"/>
                      </a:cubicBezTo>
                      <a:cubicBezTo>
                        <a:pt x="292" y="5"/>
                        <a:pt x="292" y="5"/>
                        <a:pt x="292" y="5"/>
                      </a:cubicBezTo>
                      <a:cubicBezTo>
                        <a:pt x="292" y="3"/>
                        <a:pt x="291" y="2"/>
                        <a:pt x="289" y="2"/>
                      </a:cubicBezTo>
                      <a:close/>
                      <a:moveTo>
                        <a:pt x="289" y="24"/>
                      </a:moveTo>
                      <a:cubicBezTo>
                        <a:pt x="289" y="24"/>
                        <a:pt x="289" y="24"/>
                        <a:pt x="289" y="24"/>
                      </a:cubicBezTo>
                      <a:cubicBezTo>
                        <a:pt x="288" y="24"/>
                        <a:pt x="287" y="26"/>
                        <a:pt x="287" y="27"/>
                      </a:cubicBezTo>
                      <a:cubicBezTo>
                        <a:pt x="287" y="27"/>
                        <a:pt x="287" y="27"/>
                        <a:pt x="287" y="27"/>
                      </a:cubicBezTo>
                      <a:cubicBezTo>
                        <a:pt x="287" y="29"/>
                        <a:pt x="288" y="30"/>
                        <a:pt x="289" y="30"/>
                      </a:cubicBezTo>
                      <a:cubicBezTo>
                        <a:pt x="289" y="30"/>
                        <a:pt x="289" y="30"/>
                        <a:pt x="289" y="30"/>
                      </a:cubicBezTo>
                      <a:cubicBezTo>
                        <a:pt x="291" y="30"/>
                        <a:pt x="292" y="29"/>
                        <a:pt x="292" y="27"/>
                      </a:cubicBezTo>
                      <a:cubicBezTo>
                        <a:pt x="292" y="27"/>
                        <a:pt x="292" y="27"/>
                        <a:pt x="292" y="27"/>
                      </a:cubicBezTo>
                      <a:cubicBezTo>
                        <a:pt x="292" y="26"/>
                        <a:pt x="291" y="24"/>
                        <a:pt x="289" y="24"/>
                      </a:cubicBezTo>
                      <a:close/>
                      <a:moveTo>
                        <a:pt x="315" y="38"/>
                      </a:moveTo>
                      <a:cubicBezTo>
                        <a:pt x="315" y="38"/>
                        <a:pt x="315" y="38"/>
                        <a:pt x="315" y="38"/>
                      </a:cubicBezTo>
                      <a:cubicBezTo>
                        <a:pt x="315" y="37"/>
                        <a:pt x="313" y="36"/>
                        <a:pt x="312" y="36"/>
                      </a:cubicBezTo>
                      <a:cubicBezTo>
                        <a:pt x="312" y="36"/>
                        <a:pt x="312" y="36"/>
                        <a:pt x="312" y="36"/>
                      </a:cubicBezTo>
                      <a:cubicBezTo>
                        <a:pt x="310" y="36"/>
                        <a:pt x="309" y="37"/>
                        <a:pt x="309" y="38"/>
                      </a:cubicBezTo>
                      <a:cubicBezTo>
                        <a:pt x="309" y="38"/>
                        <a:pt x="309" y="38"/>
                        <a:pt x="309" y="38"/>
                      </a:cubicBezTo>
                      <a:cubicBezTo>
                        <a:pt x="309" y="38"/>
                        <a:pt x="309" y="38"/>
                        <a:pt x="309" y="38"/>
                      </a:cubicBezTo>
                      <a:cubicBezTo>
                        <a:pt x="309" y="40"/>
                        <a:pt x="310" y="41"/>
                        <a:pt x="312" y="41"/>
                      </a:cubicBezTo>
                      <a:cubicBezTo>
                        <a:pt x="312" y="41"/>
                        <a:pt x="312" y="41"/>
                        <a:pt x="312" y="41"/>
                      </a:cubicBezTo>
                      <a:cubicBezTo>
                        <a:pt x="313" y="41"/>
                        <a:pt x="315" y="40"/>
                        <a:pt x="315" y="38"/>
                      </a:cubicBezTo>
                      <a:close/>
                      <a:moveTo>
                        <a:pt x="284" y="41"/>
                      </a:moveTo>
                      <a:cubicBezTo>
                        <a:pt x="282" y="41"/>
                        <a:pt x="281" y="42"/>
                        <a:pt x="281" y="44"/>
                      </a:cubicBezTo>
                      <a:cubicBezTo>
                        <a:pt x="281" y="45"/>
                        <a:pt x="282" y="47"/>
                        <a:pt x="284" y="47"/>
                      </a:cubicBezTo>
                      <a:cubicBezTo>
                        <a:pt x="284" y="47"/>
                        <a:pt x="284" y="47"/>
                        <a:pt x="284" y="47"/>
                      </a:cubicBezTo>
                      <a:cubicBezTo>
                        <a:pt x="285" y="47"/>
                        <a:pt x="287" y="45"/>
                        <a:pt x="287" y="44"/>
                      </a:cubicBezTo>
                      <a:cubicBezTo>
                        <a:pt x="287" y="42"/>
                        <a:pt x="285" y="41"/>
                        <a:pt x="284" y="41"/>
                      </a:cubicBezTo>
                      <a:close/>
                      <a:moveTo>
                        <a:pt x="292" y="38"/>
                      </a:moveTo>
                      <a:cubicBezTo>
                        <a:pt x="292" y="37"/>
                        <a:pt x="291" y="36"/>
                        <a:pt x="289" y="36"/>
                      </a:cubicBezTo>
                      <a:cubicBezTo>
                        <a:pt x="289" y="36"/>
                        <a:pt x="289" y="36"/>
                        <a:pt x="289" y="36"/>
                      </a:cubicBezTo>
                      <a:cubicBezTo>
                        <a:pt x="288" y="36"/>
                        <a:pt x="287" y="37"/>
                        <a:pt x="287" y="38"/>
                      </a:cubicBezTo>
                      <a:cubicBezTo>
                        <a:pt x="287" y="38"/>
                        <a:pt x="287" y="38"/>
                        <a:pt x="287" y="38"/>
                      </a:cubicBezTo>
                      <a:cubicBezTo>
                        <a:pt x="287" y="38"/>
                        <a:pt x="287" y="38"/>
                        <a:pt x="287" y="38"/>
                      </a:cubicBezTo>
                      <a:cubicBezTo>
                        <a:pt x="287" y="40"/>
                        <a:pt x="288" y="41"/>
                        <a:pt x="289" y="41"/>
                      </a:cubicBezTo>
                      <a:cubicBezTo>
                        <a:pt x="289" y="41"/>
                        <a:pt x="289" y="41"/>
                        <a:pt x="289" y="41"/>
                      </a:cubicBezTo>
                      <a:cubicBezTo>
                        <a:pt x="291" y="41"/>
                        <a:pt x="292" y="40"/>
                        <a:pt x="292" y="38"/>
                      </a:cubicBezTo>
                      <a:cubicBezTo>
                        <a:pt x="292" y="38"/>
                        <a:pt x="292" y="38"/>
                        <a:pt x="292" y="38"/>
                      </a:cubicBezTo>
                      <a:cubicBezTo>
                        <a:pt x="292" y="38"/>
                        <a:pt x="292" y="38"/>
                        <a:pt x="292" y="38"/>
                      </a:cubicBezTo>
                      <a:close/>
                      <a:moveTo>
                        <a:pt x="289" y="13"/>
                      </a:moveTo>
                      <a:cubicBezTo>
                        <a:pt x="289" y="13"/>
                        <a:pt x="289" y="13"/>
                        <a:pt x="289" y="13"/>
                      </a:cubicBezTo>
                      <a:cubicBezTo>
                        <a:pt x="288" y="13"/>
                        <a:pt x="287" y="14"/>
                        <a:pt x="287" y="16"/>
                      </a:cubicBezTo>
                      <a:cubicBezTo>
                        <a:pt x="287" y="16"/>
                        <a:pt x="287" y="16"/>
                        <a:pt x="287" y="16"/>
                      </a:cubicBezTo>
                      <a:cubicBezTo>
                        <a:pt x="287" y="17"/>
                        <a:pt x="288" y="19"/>
                        <a:pt x="289" y="19"/>
                      </a:cubicBezTo>
                      <a:cubicBezTo>
                        <a:pt x="289" y="19"/>
                        <a:pt x="289" y="19"/>
                        <a:pt x="289" y="19"/>
                      </a:cubicBezTo>
                      <a:cubicBezTo>
                        <a:pt x="291" y="19"/>
                        <a:pt x="292" y="17"/>
                        <a:pt x="292" y="16"/>
                      </a:cubicBezTo>
                      <a:cubicBezTo>
                        <a:pt x="292" y="16"/>
                        <a:pt x="292" y="16"/>
                        <a:pt x="292" y="16"/>
                      </a:cubicBezTo>
                      <a:cubicBezTo>
                        <a:pt x="292" y="14"/>
                        <a:pt x="291" y="13"/>
                        <a:pt x="289" y="13"/>
                      </a:cubicBezTo>
                      <a:close/>
                      <a:moveTo>
                        <a:pt x="312" y="47"/>
                      </a:moveTo>
                      <a:cubicBezTo>
                        <a:pt x="312" y="47"/>
                        <a:pt x="312" y="47"/>
                        <a:pt x="312" y="47"/>
                      </a:cubicBezTo>
                      <a:cubicBezTo>
                        <a:pt x="312" y="47"/>
                        <a:pt x="312" y="47"/>
                        <a:pt x="312" y="47"/>
                      </a:cubicBezTo>
                      <a:cubicBezTo>
                        <a:pt x="312" y="47"/>
                        <a:pt x="312" y="47"/>
                        <a:pt x="312" y="47"/>
                      </a:cubicBezTo>
                      <a:close/>
                      <a:moveTo>
                        <a:pt x="306" y="41"/>
                      </a:moveTo>
                      <a:cubicBezTo>
                        <a:pt x="305" y="41"/>
                        <a:pt x="303" y="42"/>
                        <a:pt x="303" y="44"/>
                      </a:cubicBezTo>
                      <a:cubicBezTo>
                        <a:pt x="303" y="45"/>
                        <a:pt x="305" y="47"/>
                        <a:pt x="306" y="47"/>
                      </a:cubicBezTo>
                      <a:cubicBezTo>
                        <a:pt x="308" y="47"/>
                        <a:pt x="309" y="45"/>
                        <a:pt x="309" y="44"/>
                      </a:cubicBezTo>
                      <a:cubicBezTo>
                        <a:pt x="309" y="42"/>
                        <a:pt x="308" y="41"/>
                        <a:pt x="306" y="41"/>
                      </a:cubicBezTo>
                      <a:close/>
                      <a:moveTo>
                        <a:pt x="301" y="47"/>
                      </a:moveTo>
                      <a:cubicBezTo>
                        <a:pt x="301" y="47"/>
                        <a:pt x="301" y="47"/>
                        <a:pt x="301" y="47"/>
                      </a:cubicBezTo>
                      <a:cubicBezTo>
                        <a:pt x="301" y="47"/>
                        <a:pt x="301" y="47"/>
                        <a:pt x="301" y="47"/>
                      </a:cubicBezTo>
                      <a:cubicBezTo>
                        <a:pt x="301" y="47"/>
                        <a:pt x="301" y="47"/>
                        <a:pt x="301" y="47"/>
                      </a:cubicBezTo>
                      <a:close/>
                      <a:moveTo>
                        <a:pt x="303" y="38"/>
                      </a:moveTo>
                      <a:cubicBezTo>
                        <a:pt x="303" y="38"/>
                        <a:pt x="303" y="38"/>
                        <a:pt x="303" y="38"/>
                      </a:cubicBezTo>
                      <a:cubicBezTo>
                        <a:pt x="303" y="37"/>
                        <a:pt x="302" y="36"/>
                        <a:pt x="301" y="36"/>
                      </a:cubicBezTo>
                      <a:cubicBezTo>
                        <a:pt x="301" y="36"/>
                        <a:pt x="301" y="36"/>
                        <a:pt x="301" y="36"/>
                      </a:cubicBezTo>
                      <a:cubicBezTo>
                        <a:pt x="299" y="36"/>
                        <a:pt x="298" y="37"/>
                        <a:pt x="298" y="38"/>
                      </a:cubicBezTo>
                      <a:cubicBezTo>
                        <a:pt x="298" y="38"/>
                        <a:pt x="298" y="38"/>
                        <a:pt x="298" y="38"/>
                      </a:cubicBezTo>
                      <a:cubicBezTo>
                        <a:pt x="298" y="38"/>
                        <a:pt x="298" y="38"/>
                        <a:pt x="298" y="38"/>
                      </a:cubicBezTo>
                      <a:cubicBezTo>
                        <a:pt x="298" y="40"/>
                        <a:pt x="299" y="41"/>
                        <a:pt x="301" y="41"/>
                      </a:cubicBezTo>
                      <a:cubicBezTo>
                        <a:pt x="301" y="41"/>
                        <a:pt x="301" y="41"/>
                        <a:pt x="301" y="41"/>
                      </a:cubicBezTo>
                      <a:cubicBezTo>
                        <a:pt x="302" y="41"/>
                        <a:pt x="303" y="40"/>
                        <a:pt x="303" y="38"/>
                      </a:cubicBezTo>
                      <a:close/>
                      <a:moveTo>
                        <a:pt x="295" y="41"/>
                      </a:moveTo>
                      <a:cubicBezTo>
                        <a:pt x="293" y="41"/>
                        <a:pt x="292" y="42"/>
                        <a:pt x="292" y="44"/>
                      </a:cubicBezTo>
                      <a:cubicBezTo>
                        <a:pt x="292" y="45"/>
                        <a:pt x="293" y="47"/>
                        <a:pt x="295" y="47"/>
                      </a:cubicBezTo>
                      <a:cubicBezTo>
                        <a:pt x="297" y="47"/>
                        <a:pt x="298" y="45"/>
                        <a:pt x="298" y="44"/>
                      </a:cubicBezTo>
                      <a:cubicBezTo>
                        <a:pt x="298" y="42"/>
                        <a:pt x="297" y="41"/>
                        <a:pt x="295" y="41"/>
                      </a:cubicBezTo>
                      <a:close/>
                      <a:moveTo>
                        <a:pt x="303" y="27"/>
                      </a:moveTo>
                      <a:cubicBezTo>
                        <a:pt x="303" y="27"/>
                        <a:pt x="303" y="27"/>
                        <a:pt x="303" y="27"/>
                      </a:cubicBezTo>
                      <a:cubicBezTo>
                        <a:pt x="303" y="26"/>
                        <a:pt x="302" y="24"/>
                        <a:pt x="301" y="24"/>
                      </a:cubicBezTo>
                      <a:cubicBezTo>
                        <a:pt x="301" y="24"/>
                        <a:pt x="301" y="24"/>
                        <a:pt x="301" y="24"/>
                      </a:cubicBezTo>
                      <a:cubicBezTo>
                        <a:pt x="299" y="24"/>
                        <a:pt x="298" y="26"/>
                        <a:pt x="298" y="27"/>
                      </a:cubicBezTo>
                      <a:cubicBezTo>
                        <a:pt x="298" y="27"/>
                        <a:pt x="298" y="27"/>
                        <a:pt x="298" y="27"/>
                      </a:cubicBezTo>
                      <a:cubicBezTo>
                        <a:pt x="298" y="29"/>
                        <a:pt x="299" y="30"/>
                        <a:pt x="301" y="30"/>
                      </a:cubicBezTo>
                      <a:cubicBezTo>
                        <a:pt x="301" y="30"/>
                        <a:pt x="301" y="30"/>
                        <a:pt x="301" y="30"/>
                      </a:cubicBezTo>
                      <a:cubicBezTo>
                        <a:pt x="302" y="30"/>
                        <a:pt x="303" y="29"/>
                        <a:pt x="303" y="27"/>
                      </a:cubicBezTo>
                      <a:close/>
                      <a:moveTo>
                        <a:pt x="13" y="13"/>
                      </a:moveTo>
                      <a:cubicBezTo>
                        <a:pt x="15" y="13"/>
                        <a:pt x="16" y="12"/>
                        <a:pt x="16" y="10"/>
                      </a:cubicBezTo>
                      <a:cubicBezTo>
                        <a:pt x="16" y="9"/>
                        <a:pt x="15" y="8"/>
                        <a:pt x="13" y="8"/>
                      </a:cubicBezTo>
                      <a:cubicBezTo>
                        <a:pt x="11" y="8"/>
                        <a:pt x="10" y="9"/>
                        <a:pt x="10" y="10"/>
                      </a:cubicBezTo>
                      <a:cubicBezTo>
                        <a:pt x="10" y="12"/>
                        <a:pt x="11" y="13"/>
                        <a:pt x="13" y="13"/>
                      </a:cubicBezTo>
                      <a:close/>
                      <a:moveTo>
                        <a:pt x="24" y="13"/>
                      </a:moveTo>
                      <a:cubicBezTo>
                        <a:pt x="26" y="13"/>
                        <a:pt x="27" y="12"/>
                        <a:pt x="27" y="10"/>
                      </a:cubicBezTo>
                      <a:cubicBezTo>
                        <a:pt x="27" y="9"/>
                        <a:pt x="26" y="8"/>
                        <a:pt x="24" y="8"/>
                      </a:cubicBezTo>
                      <a:cubicBezTo>
                        <a:pt x="23" y="8"/>
                        <a:pt x="21" y="9"/>
                        <a:pt x="21" y="10"/>
                      </a:cubicBezTo>
                      <a:cubicBezTo>
                        <a:pt x="21" y="12"/>
                        <a:pt x="23" y="13"/>
                        <a:pt x="24" y="13"/>
                      </a:cubicBezTo>
                      <a:close/>
                      <a:moveTo>
                        <a:pt x="15" y="1"/>
                      </a:moveTo>
                      <a:cubicBezTo>
                        <a:pt x="14" y="1"/>
                        <a:pt x="13" y="2"/>
                        <a:pt x="13" y="2"/>
                      </a:cubicBezTo>
                      <a:cubicBezTo>
                        <a:pt x="13" y="2"/>
                        <a:pt x="13" y="2"/>
                        <a:pt x="13" y="2"/>
                      </a:cubicBezTo>
                      <a:cubicBezTo>
                        <a:pt x="14" y="2"/>
                        <a:pt x="14" y="2"/>
                        <a:pt x="15" y="1"/>
                      </a:cubicBezTo>
                      <a:close/>
                      <a:moveTo>
                        <a:pt x="13" y="24"/>
                      </a:moveTo>
                      <a:cubicBezTo>
                        <a:pt x="15" y="24"/>
                        <a:pt x="16" y="23"/>
                        <a:pt x="16" y="22"/>
                      </a:cubicBezTo>
                      <a:cubicBezTo>
                        <a:pt x="16" y="20"/>
                        <a:pt x="15" y="19"/>
                        <a:pt x="13" y="19"/>
                      </a:cubicBezTo>
                      <a:cubicBezTo>
                        <a:pt x="11" y="19"/>
                        <a:pt x="10" y="20"/>
                        <a:pt x="10" y="22"/>
                      </a:cubicBezTo>
                      <a:cubicBezTo>
                        <a:pt x="10" y="23"/>
                        <a:pt x="11" y="24"/>
                        <a:pt x="13" y="24"/>
                      </a:cubicBezTo>
                      <a:close/>
                      <a:moveTo>
                        <a:pt x="24" y="36"/>
                      </a:moveTo>
                      <a:cubicBezTo>
                        <a:pt x="26" y="36"/>
                        <a:pt x="27" y="34"/>
                        <a:pt x="27" y="33"/>
                      </a:cubicBezTo>
                      <a:cubicBezTo>
                        <a:pt x="27" y="31"/>
                        <a:pt x="26" y="30"/>
                        <a:pt x="24" y="30"/>
                      </a:cubicBezTo>
                      <a:cubicBezTo>
                        <a:pt x="23" y="30"/>
                        <a:pt x="21" y="31"/>
                        <a:pt x="21" y="33"/>
                      </a:cubicBezTo>
                      <a:cubicBezTo>
                        <a:pt x="21" y="34"/>
                        <a:pt x="23" y="36"/>
                        <a:pt x="24" y="36"/>
                      </a:cubicBezTo>
                      <a:close/>
                      <a:moveTo>
                        <a:pt x="24" y="24"/>
                      </a:moveTo>
                      <a:cubicBezTo>
                        <a:pt x="26" y="24"/>
                        <a:pt x="27" y="23"/>
                        <a:pt x="27" y="22"/>
                      </a:cubicBezTo>
                      <a:cubicBezTo>
                        <a:pt x="27" y="20"/>
                        <a:pt x="26" y="19"/>
                        <a:pt x="24" y="19"/>
                      </a:cubicBezTo>
                      <a:cubicBezTo>
                        <a:pt x="23" y="19"/>
                        <a:pt x="21" y="20"/>
                        <a:pt x="21" y="22"/>
                      </a:cubicBezTo>
                      <a:cubicBezTo>
                        <a:pt x="21" y="23"/>
                        <a:pt x="23" y="24"/>
                        <a:pt x="24" y="24"/>
                      </a:cubicBezTo>
                      <a:close/>
                      <a:moveTo>
                        <a:pt x="10" y="16"/>
                      </a:moveTo>
                      <a:cubicBezTo>
                        <a:pt x="10" y="16"/>
                        <a:pt x="10" y="16"/>
                        <a:pt x="10" y="16"/>
                      </a:cubicBezTo>
                      <a:cubicBezTo>
                        <a:pt x="10" y="14"/>
                        <a:pt x="9" y="13"/>
                        <a:pt x="7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cubicBezTo>
                        <a:pt x="6" y="13"/>
                        <a:pt x="5" y="14"/>
                        <a:pt x="5" y="16"/>
                      </a:cubicBezTo>
                      <a:cubicBezTo>
                        <a:pt x="5" y="16"/>
                        <a:pt x="5" y="16"/>
                        <a:pt x="5" y="16"/>
                      </a:cubicBezTo>
                      <a:cubicBezTo>
                        <a:pt x="5" y="17"/>
                        <a:pt x="6" y="19"/>
                        <a:pt x="7" y="19"/>
                      </a:cubicBezTo>
                      <a:cubicBezTo>
                        <a:pt x="7" y="19"/>
                        <a:pt x="7" y="19"/>
                        <a:pt x="7" y="19"/>
                      </a:cubicBezTo>
                      <a:cubicBezTo>
                        <a:pt x="9" y="19"/>
                        <a:pt x="10" y="17"/>
                        <a:pt x="10" y="16"/>
                      </a:cubicBezTo>
                      <a:close/>
                      <a:moveTo>
                        <a:pt x="7" y="30"/>
                      </a:moveTo>
                      <a:cubicBezTo>
                        <a:pt x="7" y="30"/>
                        <a:pt x="7" y="30"/>
                        <a:pt x="7" y="30"/>
                      </a:cubicBezTo>
                      <a:cubicBezTo>
                        <a:pt x="9" y="30"/>
                        <a:pt x="10" y="29"/>
                        <a:pt x="10" y="27"/>
                      </a:cubicBezTo>
                      <a:cubicBezTo>
                        <a:pt x="10" y="27"/>
                        <a:pt x="10" y="27"/>
                        <a:pt x="10" y="27"/>
                      </a:cubicBezTo>
                      <a:cubicBezTo>
                        <a:pt x="10" y="26"/>
                        <a:pt x="9" y="24"/>
                        <a:pt x="7" y="24"/>
                      </a:cubicBezTo>
                      <a:cubicBezTo>
                        <a:pt x="7" y="24"/>
                        <a:pt x="7" y="24"/>
                        <a:pt x="7" y="24"/>
                      </a:cubicBezTo>
                      <a:cubicBezTo>
                        <a:pt x="6" y="24"/>
                        <a:pt x="5" y="26"/>
                        <a:pt x="5" y="27"/>
                      </a:cubicBezTo>
                      <a:cubicBezTo>
                        <a:pt x="5" y="27"/>
                        <a:pt x="5" y="27"/>
                        <a:pt x="5" y="27"/>
                      </a:cubicBezTo>
                      <a:cubicBezTo>
                        <a:pt x="5" y="29"/>
                        <a:pt x="6" y="30"/>
                        <a:pt x="7" y="30"/>
                      </a:cubicBezTo>
                      <a:close/>
                      <a:moveTo>
                        <a:pt x="2" y="30"/>
                      </a:moveTo>
                      <a:cubicBezTo>
                        <a:pt x="1" y="30"/>
                        <a:pt x="1" y="30"/>
                        <a:pt x="1" y="30"/>
                      </a:cubicBezTo>
                      <a:cubicBezTo>
                        <a:pt x="2" y="32"/>
                        <a:pt x="2" y="33"/>
                        <a:pt x="3" y="35"/>
                      </a:cubicBezTo>
                      <a:cubicBezTo>
                        <a:pt x="4" y="34"/>
                        <a:pt x="5" y="34"/>
                        <a:pt x="5" y="33"/>
                      </a:cubicBezTo>
                      <a:cubicBezTo>
                        <a:pt x="5" y="31"/>
                        <a:pt x="3" y="30"/>
                        <a:pt x="2" y="30"/>
                      </a:cubicBezTo>
                      <a:close/>
                      <a:moveTo>
                        <a:pt x="5" y="22"/>
                      </a:moveTo>
                      <a:cubicBezTo>
                        <a:pt x="5" y="20"/>
                        <a:pt x="3" y="19"/>
                        <a:pt x="2" y="19"/>
                      </a:cubicBezTo>
                      <a:cubicBezTo>
                        <a:pt x="1" y="19"/>
                        <a:pt x="0" y="19"/>
                        <a:pt x="0" y="20"/>
                      </a:cubicBezTo>
                      <a:cubicBezTo>
                        <a:pt x="0" y="20"/>
                        <a:pt x="0" y="21"/>
                        <a:pt x="0" y="22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0" y="24"/>
                        <a:pt x="1" y="24"/>
                        <a:pt x="2" y="24"/>
                      </a:cubicBezTo>
                      <a:cubicBezTo>
                        <a:pt x="3" y="24"/>
                        <a:pt x="5" y="23"/>
                        <a:pt x="5" y="22"/>
                      </a:cubicBezTo>
                      <a:close/>
                      <a:moveTo>
                        <a:pt x="7" y="8"/>
                      </a:moveTo>
                      <a:cubicBezTo>
                        <a:pt x="9" y="8"/>
                        <a:pt x="10" y="6"/>
                        <a:pt x="1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0" y="4"/>
                        <a:pt x="10" y="4"/>
                        <a:pt x="10" y="3"/>
                      </a:cubicBezTo>
                      <a:cubicBezTo>
                        <a:pt x="9" y="4"/>
                        <a:pt x="8" y="4"/>
                        <a:pt x="7" y="5"/>
                      </a:cubicBezTo>
                      <a:cubicBezTo>
                        <a:pt x="7" y="5"/>
                        <a:pt x="6" y="6"/>
                        <a:pt x="5" y="7"/>
                      </a:cubicBezTo>
                      <a:cubicBezTo>
                        <a:pt x="6" y="7"/>
                        <a:pt x="7" y="8"/>
                        <a:pt x="7" y="8"/>
                      </a:cubicBezTo>
                      <a:close/>
                      <a:moveTo>
                        <a:pt x="10" y="38"/>
                      </a:moveTo>
                      <a:cubicBezTo>
                        <a:pt x="10" y="37"/>
                        <a:pt x="9" y="36"/>
                        <a:pt x="7" y="36"/>
                      </a:cubicBezTo>
                      <a:cubicBezTo>
                        <a:pt x="7" y="36"/>
                        <a:pt x="7" y="36"/>
                        <a:pt x="7" y="36"/>
                      </a:cubicBezTo>
                      <a:cubicBezTo>
                        <a:pt x="6" y="36"/>
                        <a:pt x="5" y="36"/>
                        <a:pt x="5" y="37"/>
                      </a:cubicBezTo>
                      <a:cubicBezTo>
                        <a:pt x="6" y="38"/>
                        <a:pt x="7" y="40"/>
                        <a:pt x="9" y="41"/>
                      </a:cubicBezTo>
                      <a:cubicBezTo>
                        <a:pt x="10" y="40"/>
                        <a:pt x="10" y="39"/>
                        <a:pt x="10" y="38"/>
                      </a:cubicBezTo>
                      <a:cubicBezTo>
                        <a:pt x="10" y="38"/>
                        <a:pt x="10" y="38"/>
                        <a:pt x="10" y="38"/>
                      </a:cubicBezTo>
                      <a:cubicBezTo>
                        <a:pt x="10" y="38"/>
                        <a:pt x="10" y="38"/>
                        <a:pt x="10" y="38"/>
                      </a:cubicBezTo>
                      <a:close/>
                      <a:moveTo>
                        <a:pt x="5" y="10"/>
                      </a:moveTo>
                      <a:cubicBezTo>
                        <a:pt x="5" y="10"/>
                        <a:pt x="4" y="9"/>
                        <a:pt x="4" y="9"/>
                      </a:cubicBezTo>
                      <a:cubicBezTo>
                        <a:pt x="3" y="10"/>
                        <a:pt x="2" y="12"/>
                        <a:pt x="1" y="13"/>
                      </a:cubicBezTo>
                      <a:cubicBezTo>
                        <a:pt x="2" y="13"/>
                        <a:pt x="2" y="13"/>
                        <a:pt x="2" y="13"/>
                      </a:cubicBezTo>
                      <a:cubicBezTo>
                        <a:pt x="3" y="13"/>
                        <a:pt x="5" y="12"/>
                        <a:pt x="5" y="10"/>
                      </a:cubicBezTo>
                      <a:close/>
                      <a:moveTo>
                        <a:pt x="64" y="8"/>
                      </a:moveTo>
                      <a:cubicBezTo>
                        <a:pt x="64" y="8"/>
                        <a:pt x="64" y="8"/>
                        <a:pt x="64" y="8"/>
                      </a:cubicBezTo>
                      <a:cubicBezTo>
                        <a:pt x="65" y="8"/>
                        <a:pt x="67" y="6"/>
                        <a:pt x="67" y="5"/>
                      </a:cubicBezTo>
                      <a:cubicBezTo>
                        <a:pt x="67" y="3"/>
                        <a:pt x="65" y="2"/>
                        <a:pt x="64" y="2"/>
                      </a:cubicBezTo>
                      <a:cubicBezTo>
                        <a:pt x="64" y="2"/>
                        <a:pt x="64" y="2"/>
                        <a:pt x="64" y="2"/>
                      </a:cubicBezTo>
                      <a:cubicBezTo>
                        <a:pt x="62" y="2"/>
                        <a:pt x="61" y="3"/>
                        <a:pt x="61" y="5"/>
                      </a:cubicBezTo>
                      <a:cubicBezTo>
                        <a:pt x="61" y="5"/>
                        <a:pt x="61" y="5"/>
                        <a:pt x="61" y="5"/>
                      </a:cubicBezTo>
                      <a:cubicBezTo>
                        <a:pt x="61" y="6"/>
                        <a:pt x="62" y="8"/>
                        <a:pt x="64" y="8"/>
                      </a:cubicBezTo>
                      <a:close/>
                      <a:moveTo>
                        <a:pt x="75" y="8"/>
                      </a:moveTo>
                      <a:cubicBezTo>
                        <a:pt x="75" y="8"/>
                        <a:pt x="75" y="8"/>
                        <a:pt x="75" y="8"/>
                      </a:cubicBezTo>
                      <a:cubicBezTo>
                        <a:pt x="77" y="8"/>
                        <a:pt x="78" y="6"/>
                        <a:pt x="78" y="5"/>
                      </a:cubicBezTo>
                      <a:cubicBezTo>
                        <a:pt x="78" y="3"/>
                        <a:pt x="77" y="2"/>
                        <a:pt x="75" y="2"/>
                      </a:cubicBezTo>
                      <a:cubicBezTo>
                        <a:pt x="75" y="2"/>
                        <a:pt x="75" y="2"/>
                        <a:pt x="75" y="2"/>
                      </a:cubicBezTo>
                      <a:cubicBezTo>
                        <a:pt x="73" y="2"/>
                        <a:pt x="72" y="3"/>
                        <a:pt x="72" y="5"/>
                      </a:cubicBezTo>
                      <a:cubicBezTo>
                        <a:pt x="72" y="5"/>
                        <a:pt x="72" y="5"/>
                        <a:pt x="72" y="5"/>
                      </a:cubicBezTo>
                      <a:cubicBezTo>
                        <a:pt x="72" y="6"/>
                        <a:pt x="73" y="8"/>
                        <a:pt x="75" y="8"/>
                      </a:cubicBezTo>
                      <a:close/>
                      <a:moveTo>
                        <a:pt x="52" y="8"/>
                      </a:moveTo>
                      <a:cubicBezTo>
                        <a:pt x="52" y="8"/>
                        <a:pt x="52" y="8"/>
                        <a:pt x="52" y="8"/>
                      </a:cubicBezTo>
                      <a:cubicBezTo>
                        <a:pt x="54" y="8"/>
                        <a:pt x="55" y="6"/>
                        <a:pt x="55" y="5"/>
                      </a:cubicBezTo>
                      <a:cubicBezTo>
                        <a:pt x="55" y="3"/>
                        <a:pt x="54" y="2"/>
                        <a:pt x="52" y="2"/>
                      </a:cubicBezTo>
                      <a:cubicBezTo>
                        <a:pt x="52" y="2"/>
                        <a:pt x="52" y="2"/>
                        <a:pt x="52" y="2"/>
                      </a:cubicBezTo>
                      <a:cubicBezTo>
                        <a:pt x="51" y="2"/>
                        <a:pt x="50" y="3"/>
                        <a:pt x="50" y="5"/>
                      </a:cubicBezTo>
                      <a:cubicBezTo>
                        <a:pt x="50" y="5"/>
                        <a:pt x="50" y="5"/>
                        <a:pt x="50" y="5"/>
                      </a:cubicBezTo>
                      <a:cubicBezTo>
                        <a:pt x="50" y="6"/>
                        <a:pt x="51" y="8"/>
                        <a:pt x="52" y="8"/>
                      </a:cubicBezTo>
                      <a:close/>
                      <a:moveTo>
                        <a:pt x="58" y="2"/>
                      </a:moveTo>
                      <a:cubicBezTo>
                        <a:pt x="59" y="2"/>
                        <a:pt x="61" y="1"/>
                        <a:pt x="61" y="0"/>
                      </a:cubicBezTo>
                      <a:cubicBezTo>
                        <a:pt x="55" y="0"/>
                        <a:pt x="55" y="0"/>
                        <a:pt x="55" y="0"/>
                      </a:cubicBezTo>
                      <a:cubicBezTo>
                        <a:pt x="56" y="1"/>
                        <a:pt x="57" y="2"/>
                        <a:pt x="58" y="2"/>
                      </a:cubicBezTo>
                      <a:close/>
                      <a:moveTo>
                        <a:pt x="69" y="2"/>
                      </a:moveTo>
                      <a:cubicBezTo>
                        <a:pt x="71" y="2"/>
                        <a:pt x="72" y="1"/>
                        <a:pt x="72" y="0"/>
                      </a:cubicBezTo>
                      <a:cubicBezTo>
                        <a:pt x="67" y="0"/>
                        <a:pt x="67" y="0"/>
                        <a:pt x="67" y="0"/>
                      </a:cubicBezTo>
                      <a:cubicBezTo>
                        <a:pt x="67" y="1"/>
                        <a:pt x="68" y="2"/>
                        <a:pt x="69" y="2"/>
                      </a:cubicBezTo>
                      <a:close/>
                      <a:moveTo>
                        <a:pt x="126" y="41"/>
                      </a:moveTo>
                      <a:cubicBezTo>
                        <a:pt x="124" y="41"/>
                        <a:pt x="123" y="42"/>
                        <a:pt x="123" y="44"/>
                      </a:cubicBezTo>
                      <a:cubicBezTo>
                        <a:pt x="123" y="45"/>
                        <a:pt x="124" y="46"/>
                        <a:pt x="125" y="46"/>
                      </a:cubicBezTo>
                      <a:cubicBezTo>
                        <a:pt x="127" y="46"/>
                        <a:pt x="127" y="46"/>
                        <a:pt x="127" y="46"/>
                      </a:cubicBezTo>
                      <a:cubicBezTo>
                        <a:pt x="128" y="46"/>
                        <a:pt x="129" y="45"/>
                        <a:pt x="129" y="44"/>
                      </a:cubicBezTo>
                      <a:cubicBezTo>
                        <a:pt x="129" y="42"/>
                        <a:pt x="127" y="41"/>
                        <a:pt x="126" y="41"/>
                      </a:cubicBezTo>
                      <a:close/>
                      <a:moveTo>
                        <a:pt x="81" y="2"/>
                      </a:moveTo>
                      <a:cubicBezTo>
                        <a:pt x="82" y="2"/>
                        <a:pt x="83" y="1"/>
                        <a:pt x="83" y="0"/>
                      </a:cubicBezTo>
                      <a:cubicBezTo>
                        <a:pt x="78" y="0"/>
                        <a:pt x="78" y="0"/>
                        <a:pt x="78" y="0"/>
                      </a:cubicBezTo>
                      <a:cubicBezTo>
                        <a:pt x="78" y="1"/>
                        <a:pt x="79" y="2"/>
                        <a:pt x="81" y="2"/>
                      </a:cubicBezTo>
                      <a:close/>
                      <a:moveTo>
                        <a:pt x="41" y="8"/>
                      </a:moveTo>
                      <a:cubicBezTo>
                        <a:pt x="41" y="8"/>
                        <a:pt x="41" y="8"/>
                        <a:pt x="41" y="8"/>
                      </a:cubicBezTo>
                      <a:cubicBezTo>
                        <a:pt x="43" y="8"/>
                        <a:pt x="44" y="6"/>
                        <a:pt x="44" y="5"/>
                      </a:cubicBezTo>
                      <a:cubicBezTo>
                        <a:pt x="44" y="3"/>
                        <a:pt x="43" y="2"/>
                        <a:pt x="41" y="2"/>
                      </a:cubicBezTo>
                      <a:cubicBezTo>
                        <a:pt x="41" y="2"/>
                        <a:pt x="41" y="2"/>
                        <a:pt x="41" y="2"/>
                      </a:cubicBezTo>
                      <a:cubicBezTo>
                        <a:pt x="40" y="2"/>
                        <a:pt x="38" y="3"/>
                        <a:pt x="38" y="5"/>
                      </a:cubicBezTo>
                      <a:cubicBezTo>
                        <a:pt x="38" y="5"/>
                        <a:pt x="38" y="5"/>
                        <a:pt x="38" y="5"/>
                      </a:cubicBezTo>
                      <a:cubicBezTo>
                        <a:pt x="38" y="6"/>
                        <a:pt x="40" y="8"/>
                        <a:pt x="41" y="8"/>
                      </a:cubicBezTo>
                      <a:close/>
                      <a:moveTo>
                        <a:pt x="36" y="2"/>
                      </a:moveTo>
                      <a:cubicBezTo>
                        <a:pt x="37" y="2"/>
                        <a:pt x="38" y="1"/>
                        <a:pt x="38" y="0"/>
                      </a:cubicBezTo>
                      <a:cubicBezTo>
                        <a:pt x="33" y="0"/>
                        <a:pt x="33" y="0"/>
                        <a:pt x="33" y="0"/>
                      </a:cubicBezTo>
                      <a:cubicBezTo>
                        <a:pt x="33" y="1"/>
                        <a:pt x="34" y="2"/>
                        <a:pt x="36" y="2"/>
                      </a:cubicBezTo>
                      <a:close/>
                      <a:moveTo>
                        <a:pt x="24" y="2"/>
                      </a:moveTo>
                      <a:cubicBezTo>
                        <a:pt x="26" y="2"/>
                        <a:pt x="27" y="1"/>
                        <a:pt x="27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4" y="0"/>
                        <a:pt x="23" y="0"/>
                        <a:pt x="22" y="0"/>
                      </a:cubicBezTo>
                      <a:cubicBezTo>
                        <a:pt x="22" y="1"/>
                        <a:pt x="23" y="2"/>
                        <a:pt x="24" y="2"/>
                      </a:cubicBezTo>
                      <a:close/>
                      <a:moveTo>
                        <a:pt x="47" y="2"/>
                      </a:moveTo>
                      <a:cubicBezTo>
                        <a:pt x="48" y="2"/>
                        <a:pt x="49" y="1"/>
                        <a:pt x="50" y="0"/>
                      </a:cubicBezTo>
                      <a:cubicBezTo>
                        <a:pt x="44" y="0"/>
                        <a:pt x="44" y="0"/>
                        <a:pt x="44" y="0"/>
                      </a:cubicBezTo>
                      <a:cubicBezTo>
                        <a:pt x="44" y="1"/>
                        <a:pt x="46" y="2"/>
                        <a:pt x="47" y="2"/>
                      </a:cubicBezTo>
                      <a:close/>
                      <a:moveTo>
                        <a:pt x="86" y="8"/>
                      </a:moveTo>
                      <a:cubicBezTo>
                        <a:pt x="86" y="8"/>
                        <a:pt x="86" y="8"/>
                        <a:pt x="86" y="8"/>
                      </a:cubicBezTo>
                      <a:cubicBezTo>
                        <a:pt x="88" y="8"/>
                        <a:pt x="89" y="6"/>
                        <a:pt x="89" y="5"/>
                      </a:cubicBezTo>
                      <a:cubicBezTo>
                        <a:pt x="89" y="5"/>
                        <a:pt x="89" y="5"/>
                        <a:pt x="89" y="5"/>
                      </a:cubicBezTo>
                      <a:cubicBezTo>
                        <a:pt x="89" y="3"/>
                        <a:pt x="88" y="2"/>
                        <a:pt x="86" y="2"/>
                      </a:cubicBezTo>
                      <a:cubicBezTo>
                        <a:pt x="86" y="2"/>
                        <a:pt x="86" y="2"/>
                        <a:pt x="86" y="2"/>
                      </a:cubicBezTo>
                      <a:cubicBezTo>
                        <a:pt x="85" y="2"/>
                        <a:pt x="84" y="3"/>
                        <a:pt x="84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4" y="6"/>
                        <a:pt x="85" y="8"/>
                        <a:pt x="86" y="8"/>
                      </a:cubicBezTo>
                      <a:close/>
                      <a:moveTo>
                        <a:pt x="30" y="8"/>
                      </a:moveTo>
                      <a:cubicBezTo>
                        <a:pt x="30" y="8"/>
                        <a:pt x="30" y="8"/>
                        <a:pt x="30" y="8"/>
                      </a:cubicBezTo>
                      <a:cubicBezTo>
                        <a:pt x="31" y="8"/>
                        <a:pt x="33" y="6"/>
                        <a:pt x="33" y="5"/>
                      </a:cubicBezTo>
                      <a:cubicBezTo>
                        <a:pt x="33" y="5"/>
                        <a:pt x="33" y="5"/>
                        <a:pt x="33" y="5"/>
                      </a:cubicBezTo>
                      <a:cubicBezTo>
                        <a:pt x="33" y="3"/>
                        <a:pt x="31" y="2"/>
                        <a:pt x="30" y="2"/>
                      </a:cubicBezTo>
                      <a:cubicBezTo>
                        <a:pt x="30" y="2"/>
                        <a:pt x="30" y="2"/>
                        <a:pt x="30" y="2"/>
                      </a:cubicBezTo>
                      <a:cubicBezTo>
                        <a:pt x="28" y="2"/>
                        <a:pt x="27" y="3"/>
                        <a:pt x="27" y="5"/>
                      </a:cubicBezTo>
                      <a:cubicBezTo>
                        <a:pt x="27" y="5"/>
                        <a:pt x="27" y="5"/>
                        <a:pt x="27" y="5"/>
                      </a:cubicBezTo>
                      <a:cubicBezTo>
                        <a:pt x="27" y="6"/>
                        <a:pt x="28" y="8"/>
                        <a:pt x="30" y="8"/>
                      </a:cubicBezTo>
                      <a:close/>
                      <a:moveTo>
                        <a:pt x="81" y="41"/>
                      </a:moveTo>
                      <a:cubicBezTo>
                        <a:pt x="79" y="41"/>
                        <a:pt x="78" y="42"/>
                        <a:pt x="78" y="44"/>
                      </a:cubicBezTo>
                      <a:cubicBezTo>
                        <a:pt x="78" y="45"/>
                        <a:pt x="78" y="46"/>
                        <a:pt x="79" y="46"/>
                      </a:cubicBezTo>
                      <a:cubicBezTo>
                        <a:pt x="82" y="46"/>
                        <a:pt x="82" y="46"/>
                        <a:pt x="82" y="46"/>
                      </a:cubicBezTo>
                      <a:cubicBezTo>
                        <a:pt x="83" y="46"/>
                        <a:pt x="84" y="45"/>
                        <a:pt x="84" y="44"/>
                      </a:cubicBezTo>
                      <a:cubicBezTo>
                        <a:pt x="84" y="42"/>
                        <a:pt x="82" y="41"/>
                        <a:pt x="81" y="41"/>
                      </a:cubicBezTo>
                      <a:close/>
                      <a:moveTo>
                        <a:pt x="89" y="38"/>
                      </a:moveTo>
                      <a:cubicBezTo>
                        <a:pt x="89" y="38"/>
                        <a:pt x="89" y="38"/>
                        <a:pt x="89" y="38"/>
                      </a:cubicBezTo>
                      <a:cubicBezTo>
                        <a:pt x="89" y="37"/>
                        <a:pt x="88" y="36"/>
                        <a:pt x="86" y="36"/>
                      </a:cubicBezTo>
                      <a:cubicBezTo>
                        <a:pt x="86" y="36"/>
                        <a:pt x="86" y="36"/>
                        <a:pt x="86" y="36"/>
                      </a:cubicBezTo>
                      <a:cubicBezTo>
                        <a:pt x="85" y="36"/>
                        <a:pt x="84" y="37"/>
                        <a:pt x="84" y="38"/>
                      </a:cubicBezTo>
                      <a:cubicBezTo>
                        <a:pt x="84" y="38"/>
                        <a:pt x="84" y="38"/>
                        <a:pt x="84" y="38"/>
                      </a:cubicBezTo>
                      <a:cubicBezTo>
                        <a:pt x="84" y="38"/>
                        <a:pt x="84" y="38"/>
                        <a:pt x="84" y="38"/>
                      </a:cubicBezTo>
                      <a:cubicBezTo>
                        <a:pt x="84" y="40"/>
                        <a:pt x="85" y="41"/>
                        <a:pt x="86" y="41"/>
                      </a:cubicBezTo>
                      <a:cubicBezTo>
                        <a:pt x="86" y="41"/>
                        <a:pt x="86" y="41"/>
                        <a:pt x="86" y="41"/>
                      </a:cubicBezTo>
                      <a:cubicBezTo>
                        <a:pt x="88" y="41"/>
                        <a:pt x="89" y="40"/>
                        <a:pt x="89" y="38"/>
                      </a:cubicBezTo>
                      <a:close/>
                      <a:moveTo>
                        <a:pt x="78" y="38"/>
                      </a:moveTo>
                      <a:cubicBezTo>
                        <a:pt x="78" y="37"/>
                        <a:pt x="77" y="36"/>
                        <a:pt x="75" y="36"/>
                      </a:cubicBezTo>
                      <a:cubicBezTo>
                        <a:pt x="75" y="36"/>
                        <a:pt x="75" y="36"/>
                        <a:pt x="75" y="36"/>
                      </a:cubicBezTo>
                      <a:cubicBezTo>
                        <a:pt x="73" y="36"/>
                        <a:pt x="72" y="37"/>
                        <a:pt x="72" y="38"/>
                      </a:cubicBezTo>
                      <a:cubicBezTo>
                        <a:pt x="72" y="38"/>
                        <a:pt x="72" y="38"/>
                        <a:pt x="72" y="38"/>
                      </a:cubicBezTo>
                      <a:cubicBezTo>
                        <a:pt x="72" y="38"/>
                        <a:pt x="72" y="38"/>
                        <a:pt x="72" y="38"/>
                      </a:cubicBezTo>
                      <a:cubicBezTo>
                        <a:pt x="72" y="40"/>
                        <a:pt x="73" y="41"/>
                        <a:pt x="75" y="41"/>
                      </a:cubicBezTo>
                      <a:cubicBezTo>
                        <a:pt x="75" y="41"/>
                        <a:pt x="75" y="41"/>
                        <a:pt x="75" y="41"/>
                      </a:cubicBezTo>
                      <a:cubicBezTo>
                        <a:pt x="77" y="41"/>
                        <a:pt x="78" y="40"/>
                        <a:pt x="78" y="38"/>
                      </a:cubicBezTo>
                      <a:cubicBezTo>
                        <a:pt x="78" y="38"/>
                        <a:pt x="78" y="38"/>
                        <a:pt x="78" y="38"/>
                      </a:cubicBezTo>
                      <a:close/>
                      <a:moveTo>
                        <a:pt x="92" y="41"/>
                      </a:moveTo>
                      <a:cubicBezTo>
                        <a:pt x="90" y="41"/>
                        <a:pt x="89" y="42"/>
                        <a:pt x="89" y="44"/>
                      </a:cubicBezTo>
                      <a:cubicBezTo>
                        <a:pt x="89" y="45"/>
                        <a:pt x="90" y="46"/>
                        <a:pt x="91" y="46"/>
                      </a:cubicBezTo>
                      <a:cubicBezTo>
                        <a:pt x="93" y="46"/>
                        <a:pt x="93" y="46"/>
                        <a:pt x="93" y="46"/>
                      </a:cubicBezTo>
                      <a:cubicBezTo>
                        <a:pt x="94" y="46"/>
                        <a:pt x="95" y="45"/>
                        <a:pt x="95" y="44"/>
                      </a:cubicBezTo>
                      <a:cubicBezTo>
                        <a:pt x="95" y="42"/>
                        <a:pt x="94" y="41"/>
                        <a:pt x="92" y="41"/>
                      </a:cubicBezTo>
                      <a:close/>
                      <a:moveTo>
                        <a:pt x="69" y="41"/>
                      </a:moveTo>
                      <a:cubicBezTo>
                        <a:pt x="68" y="41"/>
                        <a:pt x="67" y="42"/>
                        <a:pt x="67" y="44"/>
                      </a:cubicBezTo>
                      <a:cubicBezTo>
                        <a:pt x="67" y="45"/>
                        <a:pt x="67" y="46"/>
                        <a:pt x="68" y="46"/>
                      </a:cubicBezTo>
                      <a:cubicBezTo>
                        <a:pt x="71" y="46"/>
                        <a:pt x="71" y="46"/>
                        <a:pt x="71" y="46"/>
                      </a:cubicBezTo>
                      <a:cubicBezTo>
                        <a:pt x="72" y="46"/>
                        <a:pt x="72" y="45"/>
                        <a:pt x="72" y="44"/>
                      </a:cubicBezTo>
                      <a:cubicBezTo>
                        <a:pt x="72" y="42"/>
                        <a:pt x="71" y="41"/>
                        <a:pt x="69" y="41"/>
                      </a:cubicBezTo>
                      <a:close/>
                      <a:moveTo>
                        <a:pt x="67" y="38"/>
                      </a:moveTo>
                      <a:cubicBezTo>
                        <a:pt x="67" y="37"/>
                        <a:pt x="65" y="36"/>
                        <a:pt x="64" y="36"/>
                      </a:cubicBezTo>
                      <a:cubicBezTo>
                        <a:pt x="64" y="36"/>
                        <a:pt x="64" y="36"/>
                        <a:pt x="64" y="36"/>
                      </a:cubicBezTo>
                      <a:cubicBezTo>
                        <a:pt x="62" y="36"/>
                        <a:pt x="61" y="37"/>
                        <a:pt x="61" y="38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61" y="38"/>
                        <a:pt x="61" y="38"/>
                        <a:pt x="61" y="38"/>
                      </a:cubicBezTo>
                      <a:cubicBezTo>
                        <a:pt x="61" y="40"/>
                        <a:pt x="62" y="41"/>
                        <a:pt x="64" y="41"/>
                      </a:cubicBezTo>
                      <a:cubicBezTo>
                        <a:pt x="64" y="41"/>
                        <a:pt x="64" y="41"/>
                        <a:pt x="64" y="41"/>
                      </a:cubicBezTo>
                      <a:cubicBezTo>
                        <a:pt x="65" y="41"/>
                        <a:pt x="67" y="40"/>
                        <a:pt x="67" y="38"/>
                      </a:cubicBezTo>
                      <a:cubicBezTo>
                        <a:pt x="67" y="38"/>
                        <a:pt x="67" y="38"/>
                        <a:pt x="67" y="38"/>
                      </a:cubicBezTo>
                      <a:close/>
                      <a:moveTo>
                        <a:pt x="13" y="36"/>
                      </a:moveTo>
                      <a:cubicBezTo>
                        <a:pt x="15" y="36"/>
                        <a:pt x="16" y="34"/>
                        <a:pt x="16" y="33"/>
                      </a:cubicBezTo>
                      <a:cubicBezTo>
                        <a:pt x="16" y="31"/>
                        <a:pt x="15" y="30"/>
                        <a:pt x="13" y="30"/>
                      </a:cubicBezTo>
                      <a:cubicBezTo>
                        <a:pt x="11" y="30"/>
                        <a:pt x="10" y="31"/>
                        <a:pt x="10" y="33"/>
                      </a:cubicBezTo>
                      <a:cubicBezTo>
                        <a:pt x="10" y="34"/>
                        <a:pt x="11" y="36"/>
                        <a:pt x="13" y="36"/>
                      </a:cubicBezTo>
                      <a:close/>
                      <a:moveTo>
                        <a:pt x="112" y="38"/>
                      </a:moveTo>
                      <a:cubicBezTo>
                        <a:pt x="112" y="38"/>
                        <a:pt x="112" y="38"/>
                        <a:pt x="112" y="38"/>
                      </a:cubicBezTo>
                      <a:cubicBezTo>
                        <a:pt x="112" y="37"/>
                        <a:pt x="110" y="36"/>
                        <a:pt x="109" y="36"/>
                      </a:cubicBezTo>
                      <a:cubicBezTo>
                        <a:pt x="109" y="36"/>
                        <a:pt x="109" y="36"/>
                        <a:pt x="109" y="36"/>
                      </a:cubicBezTo>
                      <a:cubicBezTo>
                        <a:pt x="107" y="36"/>
                        <a:pt x="106" y="37"/>
                        <a:pt x="106" y="38"/>
                      </a:cubicBezTo>
                      <a:cubicBezTo>
                        <a:pt x="106" y="38"/>
                        <a:pt x="106" y="38"/>
                        <a:pt x="106" y="38"/>
                      </a:cubicBezTo>
                      <a:cubicBezTo>
                        <a:pt x="106" y="38"/>
                        <a:pt x="106" y="38"/>
                        <a:pt x="106" y="38"/>
                      </a:cubicBezTo>
                      <a:cubicBezTo>
                        <a:pt x="106" y="40"/>
                        <a:pt x="107" y="41"/>
                        <a:pt x="109" y="41"/>
                      </a:cubicBezTo>
                      <a:cubicBezTo>
                        <a:pt x="109" y="41"/>
                        <a:pt x="109" y="41"/>
                        <a:pt x="109" y="41"/>
                      </a:cubicBezTo>
                      <a:cubicBezTo>
                        <a:pt x="110" y="41"/>
                        <a:pt x="112" y="40"/>
                        <a:pt x="112" y="38"/>
                      </a:cubicBezTo>
                      <a:close/>
                      <a:moveTo>
                        <a:pt x="115" y="41"/>
                      </a:moveTo>
                      <a:cubicBezTo>
                        <a:pt x="113" y="41"/>
                        <a:pt x="112" y="42"/>
                        <a:pt x="112" y="44"/>
                      </a:cubicBezTo>
                      <a:cubicBezTo>
                        <a:pt x="112" y="45"/>
                        <a:pt x="112" y="46"/>
                        <a:pt x="113" y="46"/>
                      </a:cubicBezTo>
                      <a:cubicBezTo>
                        <a:pt x="116" y="46"/>
                        <a:pt x="116" y="46"/>
                        <a:pt x="116" y="46"/>
                      </a:cubicBezTo>
                      <a:cubicBezTo>
                        <a:pt x="117" y="46"/>
                        <a:pt x="117" y="45"/>
                        <a:pt x="117" y="44"/>
                      </a:cubicBezTo>
                      <a:cubicBezTo>
                        <a:pt x="117" y="42"/>
                        <a:pt x="116" y="41"/>
                        <a:pt x="115" y="41"/>
                      </a:cubicBezTo>
                      <a:close/>
                      <a:moveTo>
                        <a:pt x="100" y="38"/>
                      </a:moveTo>
                      <a:cubicBezTo>
                        <a:pt x="100" y="37"/>
                        <a:pt x="99" y="36"/>
                        <a:pt x="98" y="36"/>
                      </a:cubicBezTo>
                      <a:cubicBezTo>
                        <a:pt x="98" y="36"/>
                        <a:pt x="98" y="36"/>
                        <a:pt x="98" y="36"/>
                      </a:cubicBezTo>
                      <a:cubicBezTo>
                        <a:pt x="96" y="36"/>
                        <a:pt x="95" y="37"/>
                        <a:pt x="95" y="38"/>
                      </a:cubicBezTo>
                      <a:cubicBezTo>
                        <a:pt x="95" y="38"/>
                        <a:pt x="95" y="38"/>
                        <a:pt x="95" y="38"/>
                      </a:cubicBezTo>
                      <a:cubicBezTo>
                        <a:pt x="95" y="38"/>
                        <a:pt x="95" y="38"/>
                        <a:pt x="95" y="38"/>
                      </a:cubicBezTo>
                      <a:cubicBezTo>
                        <a:pt x="95" y="40"/>
                        <a:pt x="96" y="41"/>
                        <a:pt x="98" y="41"/>
                      </a:cubicBezTo>
                      <a:cubicBezTo>
                        <a:pt x="98" y="41"/>
                        <a:pt x="98" y="41"/>
                        <a:pt x="98" y="41"/>
                      </a:cubicBezTo>
                      <a:cubicBezTo>
                        <a:pt x="99" y="41"/>
                        <a:pt x="100" y="40"/>
                        <a:pt x="100" y="38"/>
                      </a:cubicBezTo>
                      <a:cubicBezTo>
                        <a:pt x="100" y="38"/>
                        <a:pt x="100" y="38"/>
                        <a:pt x="100" y="38"/>
                      </a:cubicBezTo>
                      <a:close/>
                      <a:moveTo>
                        <a:pt x="123" y="38"/>
                      </a:moveTo>
                      <a:cubicBezTo>
                        <a:pt x="123" y="38"/>
                        <a:pt x="123" y="38"/>
                        <a:pt x="123" y="38"/>
                      </a:cubicBezTo>
                      <a:cubicBezTo>
                        <a:pt x="123" y="37"/>
                        <a:pt x="122" y="36"/>
                        <a:pt x="120" y="36"/>
                      </a:cubicBezTo>
                      <a:cubicBezTo>
                        <a:pt x="120" y="36"/>
                        <a:pt x="120" y="36"/>
                        <a:pt x="120" y="36"/>
                      </a:cubicBezTo>
                      <a:cubicBezTo>
                        <a:pt x="119" y="36"/>
                        <a:pt x="117" y="37"/>
                        <a:pt x="117" y="38"/>
                      </a:cubicBezTo>
                      <a:cubicBezTo>
                        <a:pt x="117" y="38"/>
                        <a:pt x="117" y="38"/>
                        <a:pt x="117" y="38"/>
                      </a:cubicBezTo>
                      <a:cubicBezTo>
                        <a:pt x="117" y="38"/>
                        <a:pt x="117" y="38"/>
                        <a:pt x="117" y="38"/>
                      </a:cubicBezTo>
                      <a:cubicBezTo>
                        <a:pt x="117" y="40"/>
                        <a:pt x="119" y="41"/>
                        <a:pt x="120" y="41"/>
                      </a:cubicBezTo>
                      <a:cubicBezTo>
                        <a:pt x="120" y="41"/>
                        <a:pt x="120" y="41"/>
                        <a:pt x="120" y="41"/>
                      </a:cubicBezTo>
                      <a:cubicBezTo>
                        <a:pt x="120" y="41"/>
                        <a:pt x="120" y="41"/>
                        <a:pt x="120" y="41"/>
                      </a:cubicBezTo>
                      <a:cubicBezTo>
                        <a:pt x="122" y="41"/>
                        <a:pt x="123" y="40"/>
                        <a:pt x="123" y="38"/>
                      </a:cubicBezTo>
                      <a:close/>
                      <a:moveTo>
                        <a:pt x="103" y="41"/>
                      </a:moveTo>
                      <a:cubicBezTo>
                        <a:pt x="102" y="41"/>
                        <a:pt x="100" y="42"/>
                        <a:pt x="100" y="44"/>
                      </a:cubicBezTo>
                      <a:cubicBezTo>
                        <a:pt x="100" y="45"/>
                        <a:pt x="101" y="46"/>
                        <a:pt x="102" y="46"/>
                      </a:cubicBezTo>
                      <a:cubicBezTo>
                        <a:pt x="105" y="46"/>
                        <a:pt x="105" y="46"/>
                        <a:pt x="105" y="46"/>
                      </a:cubicBezTo>
                      <a:cubicBezTo>
                        <a:pt x="105" y="46"/>
                        <a:pt x="106" y="45"/>
                        <a:pt x="106" y="44"/>
                      </a:cubicBezTo>
                      <a:cubicBezTo>
                        <a:pt x="106" y="42"/>
                        <a:pt x="105" y="41"/>
                        <a:pt x="103" y="41"/>
                      </a:cubicBezTo>
                      <a:close/>
                      <a:moveTo>
                        <a:pt x="55" y="38"/>
                      </a:moveTo>
                      <a:cubicBezTo>
                        <a:pt x="55" y="37"/>
                        <a:pt x="54" y="36"/>
                        <a:pt x="52" y="36"/>
                      </a:cubicBezTo>
                      <a:cubicBezTo>
                        <a:pt x="52" y="36"/>
                        <a:pt x="52" y="36"/>
                        <a:pt x="52" y="36"/>
                      </a:cubicBezTo>
                      <a:cubicBezTo>
                        <a:pt x="51" y="36"/>
                        <a:pt x="50" y="37"/>
                        <a:pt x="50" y="38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50" y="38"/>
                        <a:pt x="50" y="38"/>
                        <a:pt x="50" y="38"/>
                      </a:cubicBezTo>
                      <a:cubicBezTo>
                        <a:pt x="50" y="40"/>
                        <a:pt x="51" y="41"/>
                        <a:pt x="52" y="41"/>
                      </a:cubicBezTo>
                      <a:cubicBezTo>
                        <a:pt x="52" y="41"/>
                        <a:pt x="52" y="41"/>
                        <a:pt x="52" y="41"/>
                      </a:cubicBezTo>
                      <a:cubicBezTo>
                        <a:pt x="54" y="41"/>
                        <a:pt x="55" y="40"/>
                        <a:pt x="55" y="38"/>
                      </a:cubicBezTo>
                      <a:cubicBezTo>
                        <a:pt x="55" y="38"/>
                        <a:pt x="55" y="38"/>
                        <a:pt x="55" y="38"/>
                      </a:cubicBezTo>
                      <a:close/>
                      <a:moveTo>
                        <a:pt x="36" y="41"/>
                      </a:moveTo>
                      <a:cubicBezTo>
                        <a:pt x="34" y="41"/>
                        <a:pt x="33" y="42"/>
                        <a:pt x="33" y="44"/>
                      </a:cubicBezTo>
                      <a:cubicBezTo>
                        <a:pt x="33" y="45"/>
                        <a:pt x="33" y="46"/>
                        <a:pt x="34" y="46"/>
                      </a:cubicBez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38" y="46"/>
                        <a:pt x="38" y="45"/>
                        <a:pt x="38" y="44"/>
                      </a:cubicBezTo>
                      <a:cubicBezTo>
                        <a:pt x="38" y="42"/>
                        <a:pt x="37" y="41"/>
                        <a:pt x="36" y="41"/>
                      </a:cubicBezTo>
                      <a:close/>
                      <a:moveTo>
                        <a:pt x="33" y="38"/>
                      </a:moveTo>
                      <a:cubicBezTo>
                        <a:pt x="33" y="38"/>
                        <a:pt x="33" y="38"/>
                        <a:pt x="33" y="38"/>
                      </a:cubicBezTo>
                      <a:cubicBezTo>
                        <a:pt x="33" y="37"/>
                        <a:pt x="31" y="36"/>
                        <a:pt x="30" y="36"/>
                      </a:cubicBezTo>
                      <a:cubicBezTo>
                        <a:pt x="30" y="36"/>
                        <a:pt x="30" y="36"/>
                        <a:pt x="30" y="36"/>
                      </a:cubicBezTo>
                      <a:cubicBezTo>
                        <a:pt x="28" y="36"/>
                        <a:pt x="27" y="37"/>
                        <a:pt x="27" y="38"/>
                      </a:cubicBezTo>
                      <a:cubicBezTo>
                        <a:pt x="27" y="38"/>
                        <a:pt x="27" y="38"/>
                        <a:pt x="27" y="38"/>
                      </a:cubicBezTo>
                      <a:cubicBezTo>
                        <a:pt x="27" y="38"/>
                        <a:pt x="27" y="38"/>
                        <a:pt x="27" y="38"/>
                      </a:cubicBezTo>
                      <a:cubicBezTo>
                        <a:pt x="27" y="40"/>
                        <a:pt x="28" y="41"/>
                        <a:pt x="30" y="41"/>
                      </a:cubicBezTo>
                      <a:cubicBezTo>
                        <a:pt x="30" y="41"/>
                        <a:pt x="30" y="41"/>
                        <a:pt x="30" y="41"/>
                      </a:cubicBezTo>
                      <a:cubicBezTo>
                        <a:pt x="31" y="41"/>
                        <a:pt x="33" y="40"/>
                        <a:pt x="33" y="38"/>
                      </a:cubicBezTo>
                      <a:close/>
                      <a:moveTo>
                        <a:pt x="19" y="36"/>
                      </a:moveTo>
                      <a:cubicBezTo>
                        <a:pt x="19" y="36"/>
                        <a:pt x="19" y="36"/>
                        <a:pt x="19" y="36"/>
                      </a:cubicBezTo>
                      <a:cubicBezTo>
                        <a:pt x="17" y="36"/>
                        <a:pt x="16" y="37"/>
                        <a:pt x="16" y="38"/>
                      </a:cubicBezTo>
                      <a:cubicBezTo>
                        <a:pt x="16" y="38"/>
                        <a:pt x="16" y="38"/>
                        <a:pt x="16" y="38"/>
                      </a:cubicBezTo>
                      <a:cubicBezTo>
                        <a:pt x="16" y="38"/>
                        <a:pt x="16" y="38"/>
                        <a:pt x="16" y="38"/>
                      </a:cubicBezTo>
                      <a:cubicBezTo>
                        <a:pt x="16" y="40"/>
                        <a:pt x="17" y="41"/>
                        <a:pt x="19" y="41"/>
                      </a:cubicBezTo>
                      <a:cubicBezTo>
                        <a:pt x="19" y="41"/>
                        <a:pt x="19" y="41"/>
                        <a:pt x="19" y="41"/>
                      </a:cubicBezTo>
                      <a:cubicBezTo>
                        <a:pt x="20" y="41"/>
                        <a:pt x="21" y="40"/>
                        <a:pt x="21" y="38"/>
                      </a:cubicBezTo>
                      <a:cubicBezTo>
                        <a:pt x="21" y="38"/>
                        <a:pt x="21" y="38"/>
                        <a:pt x="21" y="38"/>
                      </a:cubicBezTo>
                      <a:cubicBezTo>
                        <a:pt x="21" y="37"/>
                        <a:pt x="20" y="36"/>
                        <a:pt x="19" y="36"/>
                      </a:cubicBezTo>
                      <a:close/>
                      <a:moveTo>
                        <a:pt x="58" y="41"/>
                      </a:moveTo>
                      <a:cubicBezTo>
                        <a:pt x="57" y="41"/>
                        <a:pt x="55" y="42"/>
                        <a:pt x="55" y="44"/>
                      </a:cubicBezTo>
                      <a:cubicBezTo>
                        <a:pt x="55" y="45"/>
                        <a:pt x="56" y="46"/>
                        <a:pt x="57" y="46"/>
                      </a:cubicBezTo>
                      <a:cubicBezTo>
                        <a:pt x="60" y="46"/>
                        <a:pt x="60" y="46"/>
                        <a:pt x="60" y="46"/>
                      </a:cubicBezTo>
                      <a:cubicBezTo>
                        <a:pt x="60" y="46"/>
                        <a:pt x="61" y="45"/>
                        <a:pt x="61" y="44"/>
                      </a:cubicBezTo>
                      <a:cubicBezTo>
                        <a:pt x="61" y="42"/>
                        <a:pt x="60" y="41"/>
                        <a:pt x="58" y="41"/>
                      </a:cubicBezTo>
                      <a:close/>
                      <a:moveTo>
                        <a:pt x="19" y="13"/>
                      </a:move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7" y="13"/>
                        <a:pt x="16" y="14"/>
                        <a:pt x="16" y="16"/>
                      </a:cubicBezTo>
                      <a:cubicBezTo>
                        <a:pt x="16" y="16"/>
                        <a:pt x="16" y="16"/>
                        <a:pt x="16" y="16"/>
                      </a:cubicBezTo>
                      <a:cubicBezTo>
                        <a:pt x="16" y="17"/>
                        <a:pt x="17" y="19"/>
                        <a:pt x="19" y="19"/>
                      </a:cubicBezTo>
                      <a:cubicBezTo>
                        <a:pt x="19" y="19"/>
                        <a:pt x="19" y="19"/>
                        <a:pt x="19" y="19"/>
                      </a:cubicBezTo>
                      <a:cubicBezTo>
                        <a:pt x="20" y="19"/>
                        <a:pt x="21" y="17"/>
                        <a:pt x="21" y="16"/>
                      </a:cubicBezTo>
                      <a:cubicBezTo>
                        <a:pt x="21" y="14"/>
                        <a:pt x="20" y="13"/>
                        <a:pt x="19" y="13"/>
                      </a:cubicBezTo>
                      <a:close/>
                      <a:moveTo>
                        <a:pt x="19" y="24"/>
                      </a:move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17" y="24"/>
                        <a:pt x="16" y="26"/>
                        <a:pt x="16" y="27"/>
                      </a:cubicBezTo>
                      <a:cubicBezTo>
                        <a:pt x="16" y="27"/>
                        <a:pt x="16" y="27"/>
                        <a:pt x="16" y="27"/>
                      </a:cubicBezTo>
                      <a:cubicBezTo>
                        <a:pt x="16" y="29"/>
                        <a:pt x="17" y="30"/>
                        <a:pt x="19" y="30"/>
                      </a:cubicBezTo>
                      <a:cubicBezTo>
                        <a:pt x="19" y="30"/>
                        <a:pt x="19" y="30"/>
                        <a:pt x="19" y="30"/>
                      </a:cubicBezTo>
                      <a:cubicBezTo>
                        <a:pt x="20" y="30"/>
                        <a:pt x="21" y="29"/>
                        <a:pt x="21" y="27"/>
                      </a:cubicBezTo>
                      <a:cubicBezTo>
                        <a:pt x="21" y="26"/>
                        <a:pt x="20" y="24"/>
                        <a:pt x="19" y="24"/>
                      </a:cubicBezTo>
                      <a:close/>
                      <a:moveTo>
                        <a:pt x="19" y="2"/>
                      </a:moveTo>
                      <a:cubicBezTo>
                        <a:pt x="19" y="2"/>
                        <a:pt x="19" y="2"/>
                        <a:pt x="19" y="2"/>
                      </a:cubicBezTo>
                      <a:cubicBezTo>
                        <a:pt x="17" y="2"/>
                        <a:pt x="16" y="3"/>
                        <a:pt x="16" y="5"/>
                      </a:cubicBezTo>
                      <a:cubicBezTo>
                        <a:pt x="16" y="5"/>
                        <a:pt x="16" y="5"/>
                        <a:pt x="16" y="5"/>
                      </a:cubicBezTo>
                      <a:cubicBezTo>
                        <a:pt x="16" y="6"/>
                        <a:pt x="17" y="8"/>
                        <a:pt x="19" y="8"/>
                      </a:cubicBezTo>
                      <a:cubicBezTo>
                        <a:pt x="19" y="8"/>
                        <a:pt x="19" y="8"/>
                        <a:pt x="19" y="8"/>
                      </a:cubicBezTo>
                      <a:cubicBezTo>
                        <a:pt x="20" y="8"/>
                        <a:pt x="21" y="6"/>
                        <a:pt x="21" y="5"/>
                      </a:cubicBezTo>
                      <a:cubicBezTo>
                        <a:pt x="21" y="3"/>
                        <a:pt x="20" y="2"/>
                        <a:pt x="19" y="2"/>
                      </a:cubicBezTo>
                      <a:close/>
                      <a:moveTo>
                        <a:pt x="24" y="41"/>
                      </a:moveTo>
                      <a:cubicBezTo>
                        <a:pt x="23" y="41"/>
                        <a:pt x="21" y="42"/>
                        <a:pt x="21" y="44"/>
                      </a:cubicBezTo>
                      <a:cubicBezTo>
                        <a:pt x="21" y="45"/>
                        <a:pt x="22" y="46"/>
                        <a:pt x="23" y="46"/>
                      </a:cubicBezTo>
                      <a:cubicBezTo>
                        <a:pt x="23" y="46"/>
                        <a:pt x="24" y="46"/>
                        <a:pt x="25" y="46"/>
                      </a:cubicBezTo>
                      <a:cubicBezTo>
                        <a:pt x="26" y="46"/>
                        <a:pt x="26" y="46"/>
                        <a:pt x="26" y="46"/>
                      </a:cubicBezTo>
                      <a:cubicBezTo>
                        <a:pt x="27" y="46"/>
                        <a:pt x="27" y="45"/>
                        <a:pt x="27" y="44"/>
                      </a:cubicBezTo>
                      <a:cubicBezTo>
                        <a:pt x="27" y="42"/>
                        <a:pt x="26" y="41"/>
                        <a:pt x="24" y="41"/>
                      </a:cubicBezTo>
                      <a:close/>
                      <a:moveTo>
                        <a:pt x="13" y="41"/>
                      </a:moveTo>
                      <a:cubicBezTo>
                        <a:pt x="12" y="41"/>
                        <a:pt x="11" y="42"/>
                        <a:pt x="11" y="42"/>
                      </a:cubicBezTo>
                      <a:cubicBezTo>
                        <a:pt x="12" y="43"/>
                        <a:pt x="14" y="44"/>
                        <a:pt x="16" y="45"/>
                      </a:cubicBezTo>
                      <a:cubicBezTo>
                        <a:pt x="16" y="44"/>
                        <a:pt x="16" y="44"/>
                        <a:pt x="16" y="44"/>
                      </a:cubicBezTo>
                      <a:cubicBezTo>
                        <a:pt x="16" y="42"/>
                        <a:pt x="15" y="41"/>
                        <a:pt x="13" y="41"/>
                      </a:cubicBezTo>
                      <a:close/>
                      <a:moveTo>
                        <a:pt x="47" y="41"/>
                      </a:moveTo>
                      <a:cubicBezTo>
                        <a:pt x="45" y="41"/>
                        <a:pt x="44" y="42"/>
                        <a:pt x="44" y="44"/>
                      </a:cubicBezTo>
                      <a:cubicBezTo>
                        <a:pt x="44" y="45"/>
                        <a:pt x="45" y="46"/>
                        <a:pt x="45" y="46"/>
                      </a:cubicBezTo>
                      <a:cubicBezTo>
                        <a:pt x="48" y="46"/>
                        <a:pt x="48" y="46"/>
                        <a:pt x="48" y="46"/>
                      </a:cubicBezTo>
                      <a:cubicBezTo>
                        <a:pt x="49" y="46"/>
                        <a:pt x="50" y="45"/>
                        <a:pt x="50" y="44"/>
                      </a:cubicBezTo>
                      <a:cubicBezTo>
                        <a:pt x="50" y="42"/>
                        <a:pt x="48" y="41"/>
                        <a:pt x="47" y="41"/>
                      </a:cubicBezTo>
                      <a:close/>
                      <a:moveTo>
                        <a:pt x="44" y="38"/>
                      </a:moveTo>
                      <a:cubicBezTo>
                        <a:pt x="44" y="37"/>
                        <a:pt x="43" y="36"/>
                        <a:pt x="41" y="36"/>
                      </a:cubicBezTo>
                      <a:cubicBezTo>
                        <a:pt x="41" y="36"/>
                        <a:pt x="41" y="36"/>
                        <a:pt x="41" y="36"/>
                      </a:cubicBezTo>
                      <a:cubicBezTo>
                        <a:pt x="40" y="36"/>
                        <a:pt x="38" y="37"/>
                        <a:pt x="38" y="38"/>
                      </a:cubicBezTo>
                      <a:cubicBezTo>
                        <a:pt x="38" y="38"/>
                        <a:pt x="38" y="38"/>
                        <a:pt x="38" y="38"/>
                      </a:cubicBezTo>
                      <a:cubicBezTo>
                        <a:pt x="38" y="38"/>
                        <a:pt x="38" y="38"/>
                        <a:pt x="38" y="38"/>
                      </a:cubicBezTo>
                      <a:cubicBezTo>
                        <a:pt x="38" y="40"/>
                        <a:pt x="40" y="41"/>
                        <a:pt x="41" y="41"/>
                      </a:cubicBezTo>
                      <a:cubicBezTo>
                        <a:pt x="41" y="41"/>
                        <a:pt x="41" y="41"/>
                        <a:pt x="41" y="41"/>
                      </a:cubicBezTo>
                      <a:cubicBezTo>
                        <a:pt x="43" y="41"/>
                        <a:pt x="44" y="40"/>
                        <a:pt x="44" y="38"/>
                      </a:cubicBezTo>
                      <a:cubicBezTo>
                        <a:pt x="44" y="38"/>
                        <a:pt x="44" y="38"/>
                        <a:pt x="44" y="38"/>
                      </a:cubicBezTo>
                      <a:close/>
                      <a:moveTo>
                        <a:pt x="419" y="8"/>
                      </a:moveTo>
                      <a:cubicBezTo>
                        <a:pt x="418" y="8"/>
                        <a:pt x="416" y="9"/>
                        <a:pt x="416" y="10"/>
                      </a:cubicBezTo>
                      <a:cubicBezTo>
                        <a:pt x="416" y="12"/>
                        <a:pt x="418" y="13"/>
                        <a:pt x="419" y="13"/>
                      </a:cubicBezTo>
                      <a:cubicBezTo>
                        <a:pt x="421" y="13"/>
                        <a:pt x="422" y="12"/>
                        <a:pt x="422" y="10"/>
                      </a:cubicBezTo>
                      <a:cubicBezTo>
                        <a:pt x="422" y="9"/>
                        <a:pt x="421" y="8"/>
                        <a:pt x="419" y="8"/>
                      </a:cubicBezTo>
                      <a:close/>
                      <a:moveTo>
                        <a:pt x="419" y="24"/>
                      </a:moveTo>
                      <a:cubicBezTo>
                        <a:pt x="421" y="24"/>
                        <a:pt x="422" y="23"/>
                        <a:pt x="422" y="22"/>
                      </a:cubicBezTo>
                      <a:cubicBezTo>
                        <a:pt x="422" y="20"/>
                        <a:pt x="421" y="19"/>
                        <a:pt x="419" y="19"/>
                      </a:cubicBezTo>
                      <a:cubicBezTo>
                        <a:pt x="418" y="19"/>
                        <a:pt x="416" y="20"/>
                        <a:pt x="416" y="22"/>
                      </a:cubicBezTo>
                      <a:cubicBezTo>
                        <a:pt x="416" y="23"/>
                        <a:pt x="418" y="24"/>
                        <a:pt x="419" y="24"/>
                      </a:cubicBezTo>
                      <a:close/>
                      <a:moveTo>
                        <a:pt x="430" y="24"/>
                      </a:moveTo>
                      <a:cubicBezTo>
                        <a:pt x="432" y="24"/>
                        <a:pt x="433" y="23"/>
                        <a:pt x="433" y="22"/>
                      </a:cubicBezTo>
                      <a:cubicBezTo>
                        <a:pt x="433" y="20"/>
                        <a:pt x="432" y="19"/>
                        <a:pt x="430" y="19"/>
                      </a:cubicBezTo>
                      <a:cubicBezTo>
                        <a:pt x="429" y="19"/>
                        <a:pt x="428" y="20"/>
                        <a:pt x="428" y="22"/>
                      </a:cubicBezTo>
                      <a:cubicBezTo>
                        <a:pt x="428" y="23"/>
                        <a:pt x="429" y="24"/>
                        <a:pt x="430" y="24"/>
                      </a:cubicBezTo>
                      <a:close/>
                      <a:moveTo>
                        <a:pt x="442" y="24"/>
                      </a:moveTo>
                      <a:cubicBezTo>
                        <a:pt x="443" y="24"/>
                        <a:pt x="444" y="23"/>
                        <a:pt x="444" y="22"/>
                      </a:cubicBezTo>
                      <a:cubicBezTo>
                        <a:pt x="444" y="20"/>
                        <a:pt x="443" y="19"/>
                        <a:pt x="442" y="19"/>
                      </a:cubicBezTo>
                      <a:cubicBezTo>
                        <a:pt x="440" y="19"/>
                        <a:pt x="439" y="20"/>
                        <a:pt x="439" y="22"/>
                      </a:cubicBezTo>
                      <a:cubicBezTo>
                        <a:pt x="439" y="23"/>
                        <a:pt x="440" y="24"/>
                        <a:pt x="442" y="24"/>
                      </a:cubicBezTo>
                      <a:close/>
                      <a:moveTo>
                        <a:pt x="464" y="24"/>
                      </a:moveTo>
                      <a:cubicBezTo>
                        <a:pt x="466" y="24"/>
                        <a:pt x="467" y="23"/>
                        <a:pt x="467" y="22"/>
                      </a:cubicBezTo>
                      <a:cubicBezTo>
                        <a:pt x="467" y="20"/>
                        <a:pt x="466" y="19"/>
                        <a:pt x="464" y="19"/>
                      </a:cubicBezTo>
                      <a:cubicBezTo>
                        <a:pt x="463" y="19"/>
                        <a:pt x="461" y="20"/>
                        <a:pt x="461" y="22"/>
                      </a:cubicBezTo>
                      <a:cubicBezTo>
                        <a:pt x="461" y="23"/>
                        <a:pt x="463" y="24"/>
                        <a:pt x="464" y="24"/>
                      </a:cubicBezTo>
                      <a:close/>
                      <a:moveTo>
                        <a:pt x="430" y="8"/>
                      </a:moveTo>
                      <a:cubicBezTo>
                        <a:pt x="429" y="8"/>
                        <a:pt x="428" y="9"/>
                        <a:pt x="428" y="10"/>
                      </a:cubicBezTo>
                      <a:cubicBezTo>
                        <a:pt x="428" y="12"/>
                        <a:pt x="429" y="13"/>
                        <a:pt x="430" y="13"/>
                      </a:cubicBezTo>
                      <a:cubicBezTo>
                        <a:pt x="432" y="13"/>
                        <a:pt x="433" y="12"/>
                        <a:pt x="433" y="10"/>
                      </a:cubicBezTo>
                      <a:cubicBezTo>
                        <a:pt x="433" y="9"/>
                        <a:pt x="432" y="8"/>
                        <a:pt x="430" y="8"/>
                      </a:cubicBezTo>
                      <a:close/>
                      <a:moveTo>
                        <a:pt x="453" y="8"/>
                      </a:moveTo>
                      <a:cubicBezTo>
                        <a:pt x="451" y="8"/>
                        <a:pt x="450" y="9"/>
                        <a:pt x="450" y="10"/>
                      </a:cubicBezTo>
                      <a:cubicBezTo>
                        <a:pt x="450" y="12"/>
                        <a:pt x="451" y="13"/>
                        <a:pt x="453" y="13"/>
                      </a:cubicBezTo>
                      <a:cubicBezTo>
                        <a:pt x="455" y="13"/>
                        <a:pt x="456" y="12"/>
                        <a:pt x="456" y="10"/>
                      </a:cubicBezTo>
                      <a:cubicBezTo>
                        <a:pt x="456" y="9"/>
                        <a:pt x="455" y="8"/>
                        <a:pt x="453" y="8"/>
                      </a:cubicBezTo>
                      <a:close/>
                      <a:moveTo>
                        <a:pt x="408" y="8"/>
                      </a:moveTo>
                      <a:cubicBezTo>
                        <a:pt x="406" y="8"/>
                        <a:pt x="405" y="9"/>
                        <a:pt x="405" y="10"/>
                      </a:cubicBezTo>
                      <a:cubicBezTo>
                        <a:pt x="405" y="12"/>
                        <a:pt x="406" y="13"/>
                        <a:pt x="408" y="13"/>
                      </a:cubicBezTo>
                      <a:cubicBezTo>
                        <a:pt x="409" y="13"/>
                        <a:pt x="411" y="12"/>
                        <a:pt x="411" y="10"/>
                      </a:cubicBezTo>
                      <a:cubicBezTo>
                        <a:pt x="411" y="9"/>
                        <a:pt x="409" y="8"/>
                        <a:pt x="408" y="8"/>
                      </a:cubicBezTo>
                      <a:close/>
                      <a:moveTo>
                        <a:pt x="453" y="24"/>
                      </a:moveTo>
                      <a:cubicBezTo>
                        <a:pt x="455" y="24"/>
                        <a:pt x="456" y="23"/>
                        <a:pt x="456" y="22"/>
                      </a:cubicBezTo>
                      <a:cubicBezTo>
                        <a:pt x="456" y="20"/>
                        <a:pt x="455" y="19"/>
                        <a:pt x="453" y="19"/>
                      </a:cubicBezTo>
                      <a:cubicBezTo>
                        <a:pt x="451" y="19"/>
                        <a:pt x="450" y="20"/>
                        <a:pt x="450" y="22"/>
                      </a:cubicBezTo>
                      <a:cubicBezTo>
                        <a:pt x="450" y="23"/>
                        <a:pt x="451" y="24"/>
                        <a:pt x="453" y="24"/>
                      </a:cubicBezTo>
                      <a:close/>
                      <a:moveTo>
                        <a:pt x="442" y="8"/>
                      </a:moveTo>
                      <a:cubicBezTo>
                        <a:pt x="440" y="8"/>
                        <a:pt x="439" y="9"/>
                        <a:pt x="439" y="10"/>
                      </a:cubicBezTo>
                      <a:cubicBezTo>
                        <a:pt x="439" y="12"/>
                        <a:pt x="440" y="13"/>
                        <a:pt x="442" y="13"/>
                      </a:cubicBezTo>
                      <a:cubicBezTo>
                        <a:pt x="443" y="13"/>
                        <a:pt x="444" y="12"/>
                        <a:pt x="444" y="10"/>
                      </a:cubicBezTo>
                      <a:cubicBezTo>
                        <a:pt x="444" y="9"/>
                        <a:pt x="443" y="8"/>
                        <a:pt x="442" y="8"/>
                      </a:cubicBezTo>
                      <a:close/>
                      <a:moveTo>
                        <a:pt x="464" y="8"/>
                      </a:moveTo>
                      <a:cubicBezTo>
                        <a:pt x="463" y="8"/>
                        <a:pt x="461" y="9"/>
                        <a:pt x="461" y="10"/>
                      </a:cubicBezTo>
                      <a:cubicBezTo>
                        <a:pt x="461" y="12"/>
                        <a:pt x="463" y="13"/>
                        <a:pt x="464" y="13"/>
                      </a:cubicBezTo>
                      <a:cubicBezTo>
                        <a:pt x="466" y="13"/>
                        <a:pt x="467" y="12"/>
                        <a:pt x="467" y="10"/>
                      </a:cubicBezTo>
                      <a:cubicBezTo>
                        <a:pt x="467" y="9"/>
                        <a:pt x="466" y="8"/>
                        <a:pt x="464" y="8"/>
                      </a:cubicBezTo>
                      <a:close/>
                      <a:moveTo>
                        <a:pt x="374" y="24"/>
                      </a:moveTo>
                      <a:cubicBezTo>
                        <a:pt x="376" y="24"/>
                        <a:pt x="377" y="23"/>
                        <a:pt x="377" y="22"/>
                      </a:cubicBezTo>
                      <a:cubicBezTo>
                        <a:pt x="377" y="20"/>
                        <a:pt x="376" y="19"/>
                        <a:pt x="374" y="19"/>
                      </a:cubicBezTo>
                      <a:cubicBezTo>
                        <a:pt x="372" y="19"/>
                        <a:pt x="371" y="20"/>
                        <a:pt x="371" y="22"/>
                      </a:cubicBezTo>
                      <a:cubicBezTo>
                        <a:pt x="371" y="23"/>
                        <a:pt x="372" y="24"/>
                        <a:pt x="374" y="24"/>
                      </a:cubicBezTo>
                      <a:close/>
                      <a:moveTo>
                        <a:pt x="363" y="24"/>
                      </a:moveTo>
                      <a:cubicBezTo>
                        <a:pt x="364" y="24"/>
                        <a:pt x="366" y="23"/>
                        <a:pt x="366" y="22"/>
                      </a:cubicBezTo>
                      <a:cubicBezTo>
                        <a:pt x="366" y="20"/>
                        <a:pt x="364" y="19"/>
                        <a:pt x="363" y="19"/>
                      </a:cubicBezTo>
                      <a:cubicBezTo>
                        <a:pt x="361" y="19"/>
                        <a:pt x="360" y="20"/>
                        <a:pt x="360" y="22"/>
                      </a:cubicBezTo>
                      <a:cubicBezTo>
                        <a:pt x="360" y="23"/>
                        <a:pt x="361" y="24"/>
                        <a:pt x="363" y="24"/>
                      </a:cubicBezTo>
                      <a:close/>
                      <a:moveTo>
                        <a:pt x="363" y="8"/>
                      </a:moveTo>
                      <a:cubicBezTo>
                        <a:pt x="361" y="8"/>
                        <a:pt x="360" y="9"/>
                        <a:pt x="360" y="10"/>
                      </a:cubicBezTo>
                      <a:cubicBezTo>
                        <a:pt x="360" y="12"/>
                        <a:pt x="361" y="13"/>
                        <a:pt x="363" y="13"/>
                      </a:cubicBezTo>
                      <a:cubicBezTo>
                        <a:pt x="364" y="13"/>
                        <a:pt x="366" y="12"/>
                        <a:pt x="366" y="10"/>
                      </a:cubicBezTo>
                      <a:cubicBezTo>
                        <a:pt x="366" y="9"/>
                        <a:pt x="364" y="8"/>
                        <a:pt x="363" y="8"/>
                      </a:cubicBezTo>
                      <a:close/>
                      <a:moveTo>
                        <a:pt x="351" y="8"/>
                      </a:moveTo>
                      <a:cubicBezTo>
                        <a:pt x="350" y="8"/>
                        <a:pt x="349" y="9"/>
                        <a:pt x="349" y="10"/>
                      </a:cubicBezTo>
                      <a:cubicBezTo>
                        <a:pt x="349" y="12"/>
                        <a:pt x="350" y="13"/>
                        <a:pt x="351" y="13"/>
                      </a:cubicBezTo>
                      <a:cubicBezTo>
                        <a:pt x="353" y="13"/>
                        <a:pt x="354" y="12"/>
                        <a:pt x="354" y="10"/>
                      </a:cubicBezTo>
                      <a:cubicBezTo>
                        <a:pt x="354" y="9"/>
                        <a:pt x="353" y="8"/>
                        <a:pt x="351" y="8"/>
                      </a:cubicBezTo>
                      <a:close/>
                      <a:moveTo>
                        <a:pt x="408" y="24"/>
                      </a:moveTo>
                      <a:cubicBezTo>
                        <a:pt x="409" y="24"/>
                        <a:pt x="411" y="23"/>
                        <a:pt x="411" y="22"/>
                      </a:cubicBezTo>
                      <a:cubicBezTo>
                        <a:pt x="411" y="20"/>
                        <a:pt x="409" y="19"/>
                        <a:pt x="408" y="19"/>
                      </a:cubicBezTo>
                      <a:cubicBezTo>
                        <a:pt x="406" y="19"/>
                        <a:pt x="405" y="20"/>
                        <a:pt x="405" y="22"/>
                      </a:cubicBezTo>
                      <a:cubicBezTo>
                        <a:pt x="405" y="23"/>
                        <a:pt x="406" y="24"/>
                        <a:pt x="408" y="24"/>
                      </a:cubicBezTo>
                      <a:close/>
                      <a:moveTo>
                        <a:pt x="475" y="24"/>
                      </a:moveTo>
                      <a:cubicBezTo>
                        <a:pt x="477" y="24"/>
                        <a:pt x="478" y="23"/>
                        <a:pt x="478" y="22"/>
                      </a:cubicBezTo>
                      <a:cubicBezTo>
                        <a:pt x="478" y="20"/>
                        <a:pt x="477" y="19"/>
                        <a:pt x="475" y="19"/>
                      </a:cubicBezTo>
                      <a:cubicBezTo>
                        <a:pt x="474" y="19"/>
                        <a:pt x="473" y="20"/>
                        <a:pt x="473" y="22"/>
                      </a:cubicBezTo>
                      <a:cubicBezTo>
                        <a:pt x="473" y="23"/>
                        <a:pt x="474" y="24"/>
                        <a:pt x="475" y="24"/>
                      </a:cubicBezTo>
                      <a:close/>
                      <a:moveTo>
                        <a:pt x="351" y="24"/>
                      </a:moveTo>
                      <a:cubicBezTo>
                        <a:pt x="353" y="24"/>
                        <a:pt x="354" y="23"/>
                        <a:pt x="354" y="22"/>
                      </a:cubicBezTo>
                      <a:cubicBezTo>
                        <a:pt x="354" y="20"/>
                        <a:pt x="353" y="19"/>
                        <a:pt x="351" y="19"/>
                      </a:cubicBezTo>
                      <a:cubicBezTo>
                        <a:pt x="350" y="19"/>
                        <a:pt x="349" y="20"/>
                        <a:pt x="349" y="22"/>
                      </a:cubicBezTo>
                      <a:cubicBezTo>
                        <a:pt x="349" y="23"/>
                        <a:pt x="350" y="24"/>
                        <a:pt x="351" y="24"/>
                      </a:cubicBezTo>
                      <a:close/>
                      <a:moveTo>
                        <a:pt x="397" y="8"/>
                      </a:moveTo>
                      <a:cubicBezTo>
                        <a:pt x="395" y="8"/>
                        <a:pt x="394" y="9"/>
                        <a:pt x="394" y="10"/>
                      </a:cubicBezTo>
                      <a:cubicBezTo>
                        <a:pt x="394" y="12"/>
                        <a:pt x="395" y="13"/>
                        <a:pt x="397" y="13"/>
                      </a:cubicBezTo>
                      <a:cubicBezTo>
                        <a:pt x="398" y="13"/>
                        <a:pt x="399" y="12"/>
                        <a:pt x="399" y="10"/>
                      </a:cubicBezTo>
                      <a:cubicBezTo>
                        <a:pt x="399" y="9"/>
                        <a:pt x="398" y="8"/>
                        <a:pt x="397" y="8"/>
                      </a:cubicBezTo>
                      <a:close/>
                      <a:moveTo>
                        <a:pt x="397" y="24"/>
                      </a:moveTo>
                      <a:cubicBezTo>
                        <a:pt x="398" y="24"/>
                        <a:pt x="399" y="23"/>
                        <a:pt x="399" y="22"/>
                      </a:cubicBezTo>
                      <a:cubicBezTo>
                        <a:pt x="399" y="20"/>
                        <a:pt x="398" y="19"/>
                        <a:pt x="397" y="19"/>
                      </a:cubicBezTo>
                      <a:cubicBezTo>
                        <a:pt x="395" y="19"/>
                        <a:pt x="394" y="20"/>
                        <a:pt x="394" y="22"/>
                      </a:cubicBezTo>
                      <a:cubicBezTo>
                        <a:pt x="394" y="23"/>
                        <a:pt x="395" y="24"/>
                        <a:pt x="397" y="24"/>
                      </a:cubicBezTo>
                      <a:close/>
                      <a:moveTo>
                        <a:pt x="385" y="8"/>
                      </a:moveTo>
                      <a:cubicBezTo>
                        <a:pt x="384" y="8"/>
                        <a:pt x="382" y="9"/>
                        <a:pt x="382" y="10"/>
                      </a:cubicBezTo>
                      <a:cubicBezTo>
                        <a:pt x="382" y="12"/>
                        <a:pt x="384" y="13"/>
                        <a:pt x="385" y="13"/>
                      </a:cubicBezTo>
                      <a:cubicBezTo>
                        <a:pt x="387" y="13"/>
                        <a:pt x="388" y="12"/>
                        <a:pt x="388" y="10"/>
                      </a:cubicBezTo>
                      <a:cubicBezTo>
                        <a:pt x="388" y="9"/>
                        <a:pt x="387" y="8"/>
                        <a:pt x="385" y="8"/>
                      </a:cubicBezTo>
                      <a:close/>
                      <a:moveTo>
                        <a:pt x="374" y="8"/>
                      </a:moveTo>
                      <a:cubicBezTo>
                        <a:pt x="372" y="8"/>
                        <a:pt x="371" y="9"/>
                        <a:pt x="371" y="10"/>
                      </a:cubicBezTo>
                      <a:cubicBezTo>
                        <a:pt x="371" y="12"/>
                        <a:pt x="372" y="13"/>
                        <a:pt x="374" y="13"/>
                      </a:cubicBezTo>
                      <a:cubicBezTo>
                        <a:pt x="376" y="13"/>
                        <a:pt x="377" y="12"/>
                        <a:pt x="377" y="10"/>
                      </a:cubicBezTo>
                      <a:cubicBezTo>
                        <a:pt x="377" y="9"/>
                        <a:pt x="376" y="8"/>
                        <a:pt x="374" y="8"/>
                      </a:cubicBezTo>
                      <a:close/>
                      <a:moveTo>
                        <a:pt x="385" y="24"/>
                      </a:moveTo>
                      <a:cubicBezTo>
                        <a:pt x="387" y="24"/>
                        <a:pt x="388" y="23"/>
                        <a:pt x="388" y="22"/>
                      </a:cubicBezTo>
                      <a:cubicBezTo>
                        <a:pt x="388" y="20"/>
                        <a:pt x="387" y="19"/>
                        <a:pt x="385" y="19"/>
                      </a:cubicBezTo>
                      <a:cubicBezTo>
                        <a:pt x="384" y="19"/>
                        <a:pt x="382" y="20"/>
                        <a:pt x="382" y="22"/>
                      </a:cubicBezTo>
                      <a:cubicBezTo>
                        <a:pt x="382" y="23"/>
                        <a:pt x="384" y="24"/>
                        <a:pt x="385" y="24"/>
                      </a:cubicBezTo>
                      <a:close/>
                      <a:moveTo>
                        <a:pt x="422" y="16"/>
                      </a:moveTo>
                      <a:cubicBezTo>
                        <a:pt x="422" y="16"/>
                        <a:pt x="422" y="16"/>
                        <a:pt x="422" y="16"/>
                      </a:cubicBezTo>
                      <a:cubicBezTo>
                        <a:pt x="422" y="17"/>
                        <a:pt x="423" y="19"/>
                        <a:pt x="425" y="19"/>
                      </a:cubicBezTo>
                      <a:cubicBezTo>
                        <a:pt x="425" y="19"/>
                        <a:pt x="425" y="19"/>
                        <a:pt x="425" y="19"/>
                      </a:cubicBezTo>
                      <a:cubicBezTo>
                        <a:pt x="426" y="19"/>
                        <a:pt x="428" y="17"/>
                        <a:pt x="428" y="16"/>
                      </a:cubicBezTo>
                      <a:cubicBezTo>
                        <a:pt x="428" y="16"/>
                        <a:pt x="428" y="16"/>
                        <a:pt x="428" y="16"/>
                      </a:cubicBezTo>
                      <a:cubicBezTo>
                        <a:pt x="428" y="14"/>
                        <a:pt x="426" y="13"/>
                        <a:pt x="425" y="13"/>
                      </a:cubicBezTo>
                      <a:cubicBezTo>
                        <a:pt x="425" y="13"/>
                        <a:pt x="425" y="13"/>
                        <a:pt x="425" y="13"/>
                      </a:cubicBezTo>
                      <a:cubicBezTo>
                        <a:pt x="423" y="13"/>
                        <a:pt x="422" y="14"/>
                        <a:pt x="422" y="16"/>
                      </a:cubicBezTo>
                      <a:close/>
                      <a:moveTo>
                        <a:pt x="371" y="27"/>
                      </a:moveTo>
                      <a:cubicBezTo>
                        <a:pt x="371" y="26"/>
                        <a:pt x="370" y="24"/>
                        <a:pt x="368" y="24"/>
                      </a:cubicBezTo>
                      <a:cubicBezTo>
                        <a:pt x="368" y="24"/>
                        <a:pt x="368" y="24"/>
                        <a:pt x="368" y="24"/>
                      </a:cubicBezTo>
                      <a:cubicBezTo>
                        <a:pt x="367" y="24"/>
                        <a:pt x="365" y="26"/>
                        <a:pt x="365" y="27"/>
                      </a:cubicBezTo>
                      <a:cubicBezTo>
                        <a:pt x="366" y="27"/>
                        <a:pt x="366" y="27"/>
                        <a:pt x="366" y="27"/>
                      </a:cubicBezTo>
                      <a:cubicBezTo>
                        <a:pt x="366" y="29"/>
                        <a:pt x="367" y="30"/>
                        <a:pt x="368" y="30"/>
                      </a:cubicBezTo>
                      <a:cubicBezTo>
                        <a:pt x="368" y="30"/>
                        <a:pt x="368" y="30"/>
                        <a:pt x="368" y="30"/>
                      </a:cubicBezTo>
                      <a:cubicBezTo>
                        <a:pt x="370" y="30"/>
                        <a:pt x="371" y="29"/>
                        <a:pt x="371" y="27"/>
                      </a:cubicBezTo>
                      <a:close/>
                      <a:moveTo>
                        <a:pt x="337" y="27"/>
                      </a:moveTo>
                      <a:cubicBezTo>
                        <a:pt x="337" y="27"/>
                        <a:pt x="337" y="27"/>
                        <a:pt x="337" y="27"/>
                      </a:cubicBezTo>
                      <a:cubicBezTo>
                        <a:pt x="337" y="26"/>
                        <a:pt x="336" y="24"/>
                        <a:pt x="334" y="24"/>
                      </a:cubicBezTo>
                      <a:cubicBezTo>
                        <a:pt x="334" y="24"/>
                        <a:pt x="334" y="24"/>
                        <a:pt x="334" y="24"/>
                      </a:cubicBezTo>
                      <a:cubicBezTo>
                        <a:pt x="333" y="24"/>
                        <a:pt x="332" y="26"/>
                        <a:pt x="332" y="27"/>
                      </a:cubicBezTo>
                      <a:cubicBezTo>
                        <a:pt x="332" y="27"/>
                        <a:pt x="332" y="27"/>
                        <a:pt x="332" y="27"/>
                      </a:cubicBezTo>
                      <a:cubicBezTo>
                        <a:pt x="332" y="29"/>
                        <a:pt x="333" y="30"/>
                        <a:pt x="334" y="30"/>
                      </a:cubicBezTo>
                      <a:cubicBezTo>
                        <a:pt x="334" y="30"/>
                        <a:pt x="334" y="30"/>
                        <a:pt x="334" y="30"/>
                      </a:cubicBezTo>
                      <a:cubicBezTo>
                        <a:pt x="336" y="30"/>
                        <a:pt x="337" y="29"/>
                        <a:pt x="337" y="27"/>
                      </a:cubicBezTo>
                      <a:close/>
                      <a:moveTo>
                        <a:pt x="360" y="27"/>
                      </a:moveTo>
                      <a:cubicBezTo>
                        <a:pt x="360" y="27"/>
                        <a:pt x="360" y="27"/>
                        <a:pt x="360" y="27"/>
                      </a:cubicBezTo>
                      <a:cubicBezTo>
                        <a:pt x="360" y="26"/>
                        <a:pt x="359" y="24"/>
                        <a:pt x="357" y="24"/>
                      </a:cubicBezTo>
                      <a:cubicBezTo>
                        <a:pt x="357" y="24"/>
                        <a:pt x="357" y="24"/>
                        <a:pt x="357" y="24"/>
                      </a:cubicBezTo>
                      <a:cubicBezTo>
                        <a:pt x="355" y="24"/>
                        <a:pt x="354" y="26"/>
                        <a:pt x="354" y="27"/>
                      </a:cubicBezTo>
                      <a:cubicBezTo>
                        <a:pt x="354" y="27"/>
                        <a:pt x="354" y="27"/>
                        <a:pt x="354" y="27"/>
                      </a:cubicBezTo>
                      <a:cubicBezTo>
                        <a:pt x="354" y="29"/>
                        <a:pt x="355" y="30"/>
                        <a:pt x="357" y="30"/>
                      </a:cubicBezTo>
                      <a:cubicBezTo>
                        <a:pt x="357" y="30"/>
                        <a:pt x="357" y="30"/>
                        <a:pt x="357" y="30"/>
                      </a:cubicBezTo>
                      <a:cubicBezTo>
                        <a:pt x="359" y="30"/>
                        <a:pt x="360" y="29"/>
                        <a:pt x="360" y="27"/>
                      </a:cubicBezTo>
                      <a:close/>
                      <a:moveTo>
                        <a:pt x="349" y="27"/>
                      </a:moveTo>
                      <a:cubicBezTo>
                        <a:pt x="349" y="26"/>
                        <a:pt x="347" y="24"/>
                        <a:pt x="346" y="24"/>
                      </a:cubicBezTo>
                      <a:cubicBezTo>
                        <a:pt x="346" y="24"/>
                        <a:pt x="346" y="24"/>
                        <a:pt x="346" y="24"/>
                      </a:cubicBezTo>
                      <a:cubicBezTo>
                        <a:pt x="344" y="24"/>
                        <a:pt x="343" y="26"/>
                        <a:pt x="343" y="27"/>
                      </a:cubicBezTo>
                      <a:cubicBezTo>
                        <a:pt x="343" y="27"/>
                        <a:pt x="343" y="27"/>
                        <a:pt x="343" y="27"/>
                      </a:cubicBezTo>
                      <a:cubicBezTo>
                        <a:pt x="343" y="29"/>
                        <a:pt x="344" y="30"/>
                        <a:pt x="346" y="30"/>
                      </a:cubicBezTo>
                      <a:cubicBezTo>
                        <a:pt x="346" y="30"/>
                        <a:pt x="346" y="30"/>
                        <a:pt x="346" y="30"/>
                      </a:cubicBezTo>
                      <a:cubicBezTo>
                        <a:pt x="347" y="30"/>
                        <a:pt x="349" y="29"/>
                        <a:pt x="349" y="27"/>
                      </a:cubicBezTo>
                      <a:close/>
                      <a:moveTo>
                        <a:pt x="323" y="30"/>
                      </a:moveTo>
                      <a:cubicBezTo>
                        <a:pt x="325" y="30"/>
                        <a:pt x="326" y="29"/>
                        <a:pt x="326" y="27"/>
                      </a:cubicBezTo>
                      <a:cubicBezTo>
                        <a:pt x="326" y="27"/>
                        <a:pt x="326" y="27"/>
                        <a:pt x="326" y="27"/>
                      </a:cubicBezTo>
                      <a:cubicBezTo>
                        <a:pt x="326" y="26"/>
                        <a:pt x="325" y="24"/>
                        <a:pt x="323" y="24"/>
                      </a:cubicBezTo>
                      <a:cubicBezTo>
                        <a:pt x="323" y="24"/>
                        <a:pt x="323" y="24"/>
                        <a:pt x="323" y="24"/>
                      </a:cubicBezTo>
                      <a:cubicBezTo>
                        <a:pt x="322" y="24"/>
                        <a:pt x="320" y="26"/>
                        <a:pt x="320" y="27"/>
                      </a:cubicBezTo>
                      <a:cubicBezTo>
                        <a:pt x="320" y="27"/>
                        <a:pt x="320" y="27"/>
                        <a:pt x="320" y="27"/>
                      </a:cubicBezTo>
                      <a:cubicBezTo>
                        <a:pt x="320" y="29"/>
                        <a:pt x="322" y="30"/>
                        <a:pt x="323" y="30"/>
                      </a:cubicBezTo>
                      <a:cubicBezTo>
                        <a:pt x="323" y="30"/>
                        <a:pt x="323" y="30"/>
                        <a:pt x="323" y="30"/>
                      </a:cubicBezTo>
                      <a:close/>
                      <a:moveTo>
                        <a:pt x="320" y="16"/>
                      </a:moveTo>
                      <a:cubicBezTo>
                        <a:pt x="320" y="16"/>
                        <a:pt x="320" y="16"/>
                        <a:pt x="320" y="16"/>
                      </a:cubicBezTo>
                      <a:cubicBezTo>
                        <a:pt x="320" y="17"/>
                        <a:pt x="322" y="19"/>
                        <a:pt x="323" y="19"/>
                      </a:cubicBezTo>
                      <a:cubicBezTo>
                        <a:pt x="323" y="19"/>
                        <a:pt x="323" y="19"/>
                        <a:pt x="323" y="19"/>
                      </a:cubicBezTo>
                      <a:cubicBezTo>
                        <a:pt x="323" y="19"/>
                        <a:pt x="323" y="19"/>
                        <a:pt x="323" y="19"/>
                      </a:cubicBezTo>
                      <a:cubicBezTo>
                        <a:pt x="325" y="19"/>
                        <a:pt x="326" y="17"/>
                        <a:pt x="326" y="16"/>
                      </a:cubicBezTo>
                      <a:cubicBezTo>
                        <a:pt x="326" y="16"/>
                        <a:pt x="326" y="16"/>
                        <a:pt x="326" y="16"/>
                      </a:cubicBezTo>
                      <a:cubicBezTo>
                        <a:pt x="326" y="14"/>
                        <a:pt x="325" y="13"/>
                        <a:pt x="323" y="13"/>
                      </a:cubicBezTo>
                      <a:cubicBezTo>
                        <a:pt x="323" y="13"/>
                        <a:pt x="323" y="13"/>
                        <a:pt x="323" y="13"/>
                      </a:cubicBezTo>
                      <a:cubicBezTo>
                        <a:pt x="322" y="13"/>
                        <a:pt x="320" y="14"/>
                        <a:pt x="320" y="16"/>
                      </a:cubicBezTo>
                      <a:close/>
                      <a:moveTo>
                        <a:pt x="382" y="27"/>
                      </a:moveTo>
                      <a:cubicBezTo>
                        <a:pt x="382" y="27"/>
                        <a:pt x="382" y="27"/>
                        <a:pt x="382" y="27"/>
                      </a:cubicBezTo>
                      <a:cubicBezTo>
                        <a:pt x="382" y="26"/>
                        <a:pt x="381" y="24"/>
                        <a:pt x="380" y="24"/>
                      </a:cubicBezTo>
                      <a:cubicBezTo>
                        <a:pt x="380" y="24"/>
                        <a:pt x="380" y="24"/>
                        <a:pt x="380" y="24"/>
                      </a:cubicBezTo>
                      <a:cubicBezTo>
                        <a:pt x="378" y="24"/>
                        <a:pt x="377" y="26"/>
                        <a:pt x="377" y="27"/>
                      </a:cubicBezTo>
                      <a:cubicBezTo>
                        <a:pt x="377" y="27"/>
                        <a:pt x="377" y="27"/>
                        <a:pt x="377" y="27"/>
                      </a:cubicBezTo>
                      <a:cubicBezTo>
                        <a:pt x="377" y="29"/>
                        <a:pt x="378" y="30"/>
                        <a:pt x="380" y="30"/>
                      </a:cubicBezTo>
                      <a:cubicBezTo>
                        <a:pt x="380" y="30"/>
                        <a:pt x="380" y="30"/>
                        <a:pt x="380" y="30"/>
                      </a:cubicBezTo>
                      <a:cubicBezTo>
                        <a:pt x="381" y="30"/>
                        <a:pt x="382" y="29"/>
                        <a:pt x="382" y="27"/>
                      </a:cubicBezTo>
                      <a:close/>
                      <a:moveTo>
                        <a:pt x="413" y="30"/>
                      </a:moveTo>
                      <a:cubicBezTo>
                        <a:pt x="415" y="30"/>
                        <a:pt x="416" y="29"/>
                        <a:pt x="416" y="27"/>
                      </a:cubicBezTo>
                      <a:cubicBezTo>
                        <a:pt x="416" y="27"/>
                        <a:pt x="416" y="27"/>
                        <a:pt x="416" y="27"/>
                      </a:cubicBezTo>
                      <a:cubicBezTo>
                        <a:pt x="416" y="26"/>
                        <a:pt x="415" y="24"/>
                        <a:pt x="413" y="24"/>
                      </a:cubicBezTo>
                      <a:cubicBezTo>
                        <a:pt x="413" y="24"/>
                        <a:pt x="413" y="24"/>
                        <a:pt x="413" y="24"/>
                      </a:cubicBezTo>
                      <a:cubicBezTo>
                        <a:pt x="413" y="24"/>
                        <a:pt x="413" y="24"/>
                        <a:pt x="413" y="24"/>
                      </a:cubicBezTo>
                      <a:cubicBezTo>
                        <a:pt x="412" y="24"/>
                        <a:pt x="411" y="26"/>
                        <a:pt x="411" y="27"/>
                      </a:cubicBezTo>
                      <a:cubicBezTo>
                        <a:pt x="411" y="27"/>
                        <a:pt x="411" y="27"/>
                        <a:pt x="411" y="27"/>
                      </a:cubicBezTo>
                      <a:cubicBezTo>
                        <a:pt x="411" y="29"/>
                        <a:pt x="412" y="30"/>
                        <a:pt x="413" y="30"/>
                      </a:cubicBezTo>
                      <a:cubicBezTo>
                        <a:pt x="413" y="30"/>
                        <a:pt x="413" y="30"/>
                        <a:pt x="413" y="30"/>
                      </a:cubicBezTo>
                      <a:close/>
                      <a:moveTo>
                        <a:pt x="332" y="16"/>
                      </a:moveTo>
                      <a:cubicBezTo>
                        <a:pt x="332" y="16"/>
                        <a:pt x="332" y="16"/>
                        <a:pt x="332" y="16"/>
                      </a:cubicBezTo>
                      <a:cubicBezTo>
                        <a:pt x="332" y="17"/>
                        <a:pt x="333" y="19"/>
                        <a:pt x="334" y="19"/>
                      </a:cubicBezTo>
                      <a:cubicBezTo>
                        <a:pt x="334" y="19"/>
                        <a:pt x="334" y="19"/>
                        <a:pt x="334" y="19"/>
                      </a:cubicBezTo>
                      <a:cubicBezTo>
                        <a:pt x="336" y="19"/>
                        <a:pt x="337" y="17"/>
                        <a:pt x="337" y="16"/>
                      </a:cubicBezTo>
                      <a:cubicBezTo>
                        <a:pt x="337" y="16"/>
                        <a:pt x="337" y="16"/>
                        <a:pt x="337" y="16"/>
                      </a:cubicBezTo>
                      <a:cubicBezTo>
                        <a:pt x="337" y="14"/>
                        <a:pt x="336" y="13"/>
                        <a:pt x="334" y="13"/>
                      </a:cubicBezTo>
                      <a:cubicBezTo>
                        <a:pt x="334" y="13"/>
                        <a:pt x="334" y="13"/>
                        <a:pt x="334" y="13"/>
                      </a:cubicBezTo>
                      <a:cubicBezTo>
                        <a:pt x="333" y="13"/>
                        <a:pt x="332" y="14"/>
                        <a:pt x="332" y="16"/>
                      </a:cubicBezTo>
                      <a:close/>
                      <a:moveTo>
                        <a:pt x="428" y="27"/>
                      </a:moveTo>
                      <a:cubicBezTo>
                        <a:pt x="428" y="27"/>
                        <a:pt x="428" y="27"/>
                        <a:pt x="428" y="27"/>
                      </a:cubicBezTo>
                      <a:cubicBezTo>
                        <a:pt x="428" y="26"/>
                        <a:pt x="426" y="24"/>
                        <a:pt x="425" y="24"/>
                      </a:cubicBezTo>
                      <a:cubicBezTo>
                        <a:pt x="425" y="24"/>
                        <a:pt x="425" y="24"/>
                        <a:pt x="425" y="24"/>
                      </a:cubicBezTo>
                      <a:cubicBezTo>
                        <a:pt x="423" y="24"/>
                        <a:pt x="422" y="26"/>
                        <a:pt x="422" y="27"/>
                      </a:cubicBezTo>
                      <a:cubicBezTo>
                        <a:pt x="422" y="27"/>
                        <a:pt x="422" y="27"/>
                        <a:pt x="422" y="27"/>
                      </a:cubicBezTo>
                      <a:cubicBezTo>
                        <a:pt x="422" y="29"/>
                        <a:pt x="423" y="30"/>
                        <a:pt x="425" y="30"/>
                      </a:cubicBezTo>
                      <a:cubicBezTo>
                        <a:pt x="425" y="30"/>
                        <a:pt x="425" y="30"/>
                        <a:pt x="425" y="30"/>
                      </a:cubicBezTo>
                      <a:cubicBezTo>
                        <a:pt x="426" y="30"/>
                        <a:pt x="428" y="29"/>
                        <a:pt x="428" y="27"/>
                      </a:cubicBezTo>
                      <a:close/>
                      <a:moveTo>
                        <a:pt x="405" y="27"/>
                      </a:moveTo>
                      <a:cubicBezTo>
                        <a:pt x="405" y="27"/>
                        <a:pt x="405" y="27"/>
                        <a:pt x="405" y="27"/>
                      </a:cubicBezTo>
                      <a:cubicBezTo>
                        <a:pt x="405" y="26"/>
                        <a:pt x="404" y="24"/>
                        <a:pt x="402" y="24"/>
                      </a:cubicBezTo>
                      <a:cubicBezTo>
                        <a:pt x="402" y="24"/>
                        <a:pt x="402" y="24"/>
                        <a:pt x="402" y="24"/>
                      </a:cubicBezTo>
                      <a:cubicBezTo>
                        <a:pt x="401" y="24"/>
                        <a:pt x="399" y="26"/>
                        <a:pt x="399" y="27"/>
                      </a:cubicBezTo>
                      <a:cubicBezTo>
                        <a:pt x="399" y="27"/>
                        <a:pt x="399" y="27"/>
                        <a:pt x="399" y="27"/>
                      </a:cubicBezTo>
                      <a:cubicBezTo>
                        <a:pt x="399" y="29"/>
                        <a:pt x="401" y="30"/>
                        <a:pt x="402" y="30"/>
                      </a:cubicBezTo>
                      <a:cubicBezTo>
                        <a:pt x="402" y="30"/>
                        <a:pt x="402" y="30"/>
                        <a:pt x="402" y="30"/>
                      </a:cubicBezTo>
                      <a:cubicBezTo>
                        <a:pt x="404" y="30"/>
                        <a:pt x="405" y="29"/>
                        <a:pt x="405" y="27"/>
                      </a:cubicBezTo>
                      <a:close/>
                      <a:moveTo>
                        <a:pt x="391" y="30"/>
                      </a:moveTo>
                      <a:cubicBezTo>
                        <a:pt x="392" y="30"/>
                        <a:pt x="394" y="29"/>
                        <a:pt x="394" y="27"/>
                      </a:cubicBezTo>
                      <a:cubicBezTo>
                        <a:pt x="394" y="27"/>
                        <a:pt x="394" y="27"/>
                        <a:pt x="394" y="27"/>
                      </a:cubicBezTo>
                      <a:cubicBezTo>
                        <a:pt x="394" y="26"/>
                        <a:pt x="392" y="24"/>
                        <a:pt x="391" y="24"/>
                      </a:cubicBezTo>
                      <a:cubicBezTo>
                        <a:pt x="391" y="24"/>
                        <a:pt x="391" y="24"/>
                        <a:pt x="391" y="24"/>
                      </a:cubicBezTo>
                      <a:cubicBezTo>
                        <a:pt x="391" y="24"/>
                        <a:pt x="391" y="24"/>
                        <a:pt x="391" y="24"/>
                      </a:cubicBezTo>
                      <a:cubicBezTo>
                        <a:pt x="389" y="24"/>
                        <a:pt x="388" y="26"/>
                        <a:pt x="388" y="27"/>
                      </a:cubicBezTo>
                      <a:cubicBezTo>
                        <a:pt x="388" y="27"/>
                        <a:pt x="388" y="27"/>
                        <a:pt x="388" y="27"/>
                      </a:cubicBezTo>
                      <a:cubicBezTo>
                        <a:pt x="388" y="29"/>
                        <a:pt x="389" y="30"/>
                        <a:pt x="391" y="30"/>
                      </a:cubicBezTo>
                      <a:cubicBezTo>
                        <a:pt x="391" y="30"/>
                        <a:pt x="391" y="30"/>
                        <a:pt x="391" y="30"/>
                      </a:cubicBezTo>
                      <a:close/>
                      <a:moveTo>
                        <a:pt x="475" y="8"/>
                      </a:moveTo>
                      <a:cubicBezTo>
                        <a:pt x="474" y="8"/>
                        <a:pt x="473" y="9"/>
                        <a:pt x="473" y="10"/>
                      </a:cubicBezTo>
                      <a:cubicBezTo>
                        <a:pt x="473" y="12"/>
                        <a:pt x="474" y="13"/>
                        <a:pt x="475" y="13"/>
                      </a:cubicBezTo>
                      <a:cubicBezTo>
                        <a:pt x="477" y="13"/>
                        <a:pt x="478" y="12"/>
                        <a:pt x="478" y="10"/>
                      </a:cubicBezTo>
                      <a:cubicBezTo>
                        <a:pt x="478" y="9"/>
                        <a:pt x="477" y="8"/>
                        <a:pt x="475" y="8"/>
                      </a:cubicBezTo>
                      <a:close/>
                      <a:moveTo>
                        <a:pt x="456" y="16"/>
                      </a:moveTo>
                      <a:cubicBezTo>
                        <a:pt x="456" y="16"/>
                        <a:pt x="456" y="16"/>
                        <a:pt x="456" y="16"/>
                      </a:cubicBezTo>
                      <a:cubicBezTo>
                        <a:pt x="456" y="17"/>
                        <a:pt x="457" y="19"/>
                        <a:pt x="459" y="19"/>
                      </a:cubicBezTo>
                      <a:cubicBezTo>
                        <a:pt x="459" y="19"/>
                        <a:pt x="459" y="19"/>
                        <a:pt x="459" y="19"/>
                      </a:cubicBezTo>
                      <a:cubicBezTo>
                        <a:pt x="460" y="19"/>
                        <a:pt x="461" y="17"/>
                        <a:pt x="461" y="16"/>
                      </a:cubicBezTo>
                      <a:cubicBezTo>
                        <a:pt x="461" y="14"/>
                        <a:pt x="460" y="13"/>
                        <a:pt x="459" y="13"/>
                      </a:cubicBezTo>
                      <a:cubicBezTo>
                        <a:pt x="459" y="13"/>
                        <a:pt x="459" y="13"/>
                        <a:pt x="459" y="13"/>
                      </a:cubicBezTo>
                      <a:cubicBezTo>
                        <a:pt x="457" y="13"/>
                        <a:pt x="456" y="14"/>
                        <a:pt x="456" y="16"/>
                      </a:cubicBezTo>
                      <a:close/>
                      <a:moveTo>
                        <a:pt x="444" y="16"/>
                      </a:moveTo>
                      <a:cubicBezTo>
                        <a:pt x="444" y="16"/>
                        <a:pt x="444" y="16"/>
                        <a:pt x="444" y="16"/>
                      </a:cubicBezTo>
                      <a:cubicBezTo>
                        <a:pt x="444" y="17"/>
                        <a:pt x="446" y="19"/>
                        <a:pt x="447" y="19"/>
                      </a:cubicBezTo>
                      <a:cubicBezTo>
                        <a:pt x="447" y="19"/>
                        <a:pt x="447" y="19"/>
                        <a:pt x="447" y="19"/>
                      </a:cubicBezTo>
                      <a:cubicBezTo>
                        <a:pt x="449" y="19"/>
                        <a:pt x="450" y="17"/>
                        <a:pt x="450" y="16"/>
                      </a:cubicBezTo>
                      <a:cubicBezTo>
                        <a:pt x="450" y="14"/>
                        <a:pt x="449" y="13"/>
                        <a:pt x="447" y="13"/>
                      </a:cubicBezTo>
                      <a:cubicBezTo>
                        <a:pt x="447" y="13"/>
                        <a:pt x="447" y="13"/>
                        <a:pt x="447" y="13"/>
                      </a:cubicBezTo>
                      <a:cubicBezTo>
                        <a:pt x="446" y="13"/>
                        <a:pt x="444" y="14"/>
                        <a:pt x="444" y="16"/>
                      </a:cubicBezTo>
                      <a:close/>
                      <a:moveTo>
                        <a:pt x="411" y="16"/>
                      </a:moveTo>
                      <a:cubicBezTo>
                        <a:pt x="411" y="16"/>
                        <a:pt x="411" y="16"/>
                        <a:pt x="411" y="16"/>
                      </a:cubicBezTo>
                      <a:cubicBezTo>
                        <a:pt x="411" y="17"/>
                        <a:pt x="412" y="19"/>
                        <a:pt x="413" y="19"/>
                      </a:cubicBezTo>
                      <a:cubicBezTo>
                        <a:pt x="413" y="19"/>
                        <a:pt x="413" y="19"/>
                        <a:pt x="413" y="19"/>
                      </a:cubicBezTo>
                      <a:cubicBezTo>
                        <a:pt x="413" y="19"/>
                        <a:pt x="413" y="19"/>
                        <a:pt x="413" y="19"/>
                      </a:cubicBezTo>
                      <a:cubicBezTo>
                        <a:pt x="415" y="19"/>
                        <a:pt x="416" y="17"/>
                        <a:pt x="416" y="16"/>
                      </a:cubicBezTo>
                      <a:cubicBezTo>
                        <a:pt x="416" y="16"/>
                        <a:pt x="416" y="16"/>
                        <a:pt x="416" y="16"/>
                      </a:cubicBezTo>
                      <a:cubicBezTo>
                        <a:pt x="416" y="14"/>
                        <a:pt x="415" y="13"/>
                        <a:pt x="413" y="13"/>
                      </a:cubicBezTo>
                      <a:cubicBezTo>
                        <a:pt x="413" y="13"/>
                        <a:pt x="413" y="13"/>
                        <a:pt x="413" y="13"/>
                      </a:cubicBezTo>
                      <a:cubicBezTo>
                        <a:pt x="413" y="13"/>
                        <a:pt x="413" y="13"/>
                        <a:pt x="413" y="13"/>
                      </a:cubicBezTo>
                      <a:cubicBezTo>
                        <a:pt x="412" y="13"/>
                        <a:pt x="411" y="14"/>
                        <a:pt x="411" y="16"/>
                      </a:cubicBezTo>
                      <a:close/>
                      <a:moveTo>
                        <a:pt x="433" y="16"/>
                      </a:moveTo>
                      <a:cubicBezTo>
                        <a:pt x="433" y="16"/>
                        <a:pt x="433" y="16"/>
                        <a:pt x="433" y="16"/>
                      </a:cubicBezTo>
                      <a:cubicBezTo>
                        <a:pt x="433" y="17"/>
                        <a:pt x="434" y="19"/>
                        <a:pt x="436" y="19"/>
                      </a:cubicBezTo>
                      <a:cubicBezTo>
                        <a:pt x="436" y="19"/>
                        <a:pt x="436" y="19"/>
                        <a:pt x="436" y="19"/>
                      </a:cubicBezTo>
                      <a:cubicBezTo>
                        <a:pt x="438" y="19"/>
                        <a:pt x="439" y="17"/>
                        <a:pt x="439" y="16"/>
                      </a:cubicBezTo>
                      <a:cubicBezTo>
                        <a:pt x="439" y="16"/>
                        <a:pt x="439" y="16"/>
                        <a:pt x="439" y="16"/>
                      </a:cubicBezTo>
                      <a:cubicBezTo>
                        <a:pt x="439" y="14"/>
                        <a:pt x="438" y="13"/>
                        <a:pt x="436" y="13"/>
                      </a:cubicBezTo>
                      <a:cubicBezTo>
                        <a:pt x="436" y="13"/>
                        <a:pt x="436" y="13"/>
                        <a:pt x="436" y="13"/>
                      </a:cubicBezTo>
                      <a:cubicBezTo>
                        <a:pt x="434" y="13"/>
                        <a:pt x="433" y="14"/>
                        <a:pt x="433" y="16"/>
                      </a:cubicBezTo>
                      <a:close/>
                      <a:moveTo>
                        <a:pt x="343" y="16"/>
                      </a:moveTo>
                      <a:cubicBezTo>
                        <a:pt x="343" y="16"/>
                        <a:pt x="343" y="16"/>
                        <a:pt x="343" y="16"/>
                      </a:cubicBezTo>
                      <a:cubicBezTo>
                        <a:pt x="343" y="17"/>
                        <a:pt x="344" y="19"/>
                        <a:pt x="346" y="19"/>
                      </a:cubicBezTo>
                      <a:cubicBezTo>
                        <a:pt x="346" y="19"/>
                        <a:pt x="346" y="19"/>
                        <a:pt x="346" y="19"/>
                      </a:cubicBezTo>
                      <a:cubicBezTo>
                        <a:pt x="347" y="19"/>
                        <a:pt x="349" y="17"/>
                        <a:pt x="349" y="16"/>
                      </a:cubicBezTo>
                      <a:cubicBezTo>
                        <a:pt x="349" y="14"/>
                        <a:pt x="347" y="13"/>
                        <a:pt x="346" y="13"/>
                      </a:cubicBezTo>
                      <a:cubicBezTo>
                        <a:pt x="346" y="13"/>
                        <a:pt x="346" y="13"/>
                        <a:pt x="346" y="13"/>
                      </a:cubicBezTo>
                      <a:cubicBezTo>
                        <a:pt x="344" y="13"/>
                        <a:pt x="343" y="14"/>
                        <a:pt x="343" y="16"/>
                      </a:cubicBezTo>
                      <a:close/>
                      <a:moveTo>
                        <a:pt x="478" y="16"/>
                      </a:moveTo>
                      <a:cubicBezTo>
                        <a:pt x="478" y="16"/>
                        <a:pt x="478" y="16"/>
                        <a:pt x="478" y="16"/>
                      </a:cubicBezTo>
                      <a:cubicBezTo>
                        <a:pt x="478" y="17"/>
                        <a:pt x="480" y="19"/>
                        <a:pt x="481" y="19"/>
                      </a:cubicBezTo>
                      <a:cubicBezTo>
                        <a:pt x="481" y="19"/>
                        <a:pt x="481" y="19"/>
                        <a:pt x="481" y="19"/>
                      </a:cubicBezTo>
                      <a:cubicBezTo>
                        <a:pt x="481" y="19"/>
                        <a:pt x="481" y="19"/>
                        <a:pt x="481" y="19"/>
                      </a:cubicBezTo>
                      <a:cubicBezTo>
                        <a:pt x="483" y="19"/>
                        <a:pt x="484" y="17"/>
                        <a:pt x="484" y="16"/>
                      </a:cubicBezTo>
                      <a:cubicBezTo>
                        <a:pt x="484" y="16"/>
                        <a:pt x="484" y="16"/>
                        <a:pt x="484" y="16"/>
                      </a:cubicBezTo>
                      <a:cubicBezTo>
                        <a:pt x="484" y="14"/>
                        <a:pt x="483" y="13"/>
                        <a:pt x="481" y="13"/>
                      </a:cubicBezTo>
                      <a:cubicBezTo>
                        <a:pt x="481" y="13"/>
                        <a:pt x="481" y="13"/>
                        <a:pt x="481" y="13"/>
                      </a:cubicBezTo>
                      <a:cubicBezTo>
                        <a:pt x="481" y="13"/>
                        <a:pt x="481" y="13"/>
                        <a:pt x="481" y="13"/>
                      </a:cubicBezTo>
                      <a:cubicBezTo>
                        <a:pt x="480" y="13"/>
                        <a:pt x="478" y="14"/>
                        <a:pt x="478" y="16"/>
                      </a:cubicBezTo>
                      <a:close/>
                      <a:moveTo>
                        <a:pt x="467" y="16"/>
                      </a:moveTo>
                      <a:cubicBezTo>
                        <a:pt x="467" y="16"/>
                        <a:pt x="467" y="16"/>
                        <a:pt x="467" y="16"/>
                      </a:cubicBezTo>
                      <a:cubicBezTo>
                        <a:pt x="467" y="17"/>
                        <a:pt x="468" y="19"/>
                        <a:pt x="470" y="19"/>
                      </a:cubicBezTo>
                      <a:cubicBezTo>
                        <a:pt x="470" y="19"/>
                        <a:pt x="470" y="19"/>
                        <a:pt x="470" y="19"/>
                      </a:cubicBezTo>
                      <a:cubicBezTo>
                        <a:pt x="471" y="19"/>
                        <a:pt x="473" y="17"/>
                        <a:pt x="473" y="16"/>
                      </a:cubicBezTo>
                      <a:cubicBezTo>
                        <a:pt x="473" y="14"/>
                        <a:pt x="471" y="13"/>
                        <a:pt x="470" y="13"/>
                      </a:cubicBezTo>
                      <a:cubicBezTo>
                        <a:pt x="470" y="13"/>
                        <a:pt x="470" y="13"/>
                        <a:pt x="470" y="13"/>
                      </a:cubicBezTo>
                      <a:cubicBezTo>
                        <a:pt x="468" y="13"/>
                        <a:pt x="467" y="14"/>
                        <a:pt x="467" y="16"/>
                      </a:cubicBezTo>
                      <a:close/>
                      <a:moveTo>
                        <a:pt x="399" y="16"/>
                      </a:moveTo>
                      <a:cubicBezTo>
                        <a:pt x="399" y="16"/>
                        <a:pt x="399" y="16"/>
                        <a:pt x="399" y="16"/>
                      </a:cubicBezTo>
                      <a:cubicBezTo>
                        <a:pt x="399" y="17"/>
                        <a:pt x="401" y="19"/>
                        <a:pt x="402" y="19"/>
                      </a:cubicBezTo>
                      <a:cubicBezTo>
                        <a:pt x="402" y="19"/>
                        <a:pt x="402" y="19"/>
                        <a:pt x="402" y="19"/>
                      </a:cubicBezTo>
                      <a:cubicBezTo>
                        <a:pt x="404" y="19"/>
                        <a:pt x="405" y="17"/>
                        <a:pt x="405" y="16"/>
                      </a:cubicBezTo>
                      <a:cubicBezTo>
                        <a:pt x="405" y="16"/>
                        <a:pt x="405" y="16"/>
                        <a:pt x="405" y="16"/>
                      </a:cubicBezTo>
                      <a:cubicBezTo>
                        <a:pt x="405" y="14"/>
                        <a:pt x="404" y="13"/>
                        <a:pt x="402" y="13"/>
                      </a:cubicBezTo>
                      <a:cubicBezTo>
                        <a:pt x="402" y="13"/>
                        <a:pt x="402" y="13"/>
                        <a:pt x="402" y="13"/>
                      </a:cubicBezTo>
                      <a:cubicBezTo>
                        <a:pt x="401" y="13"/>
                        <a:pt x="399" y="14"/>
                        <a:pt x="399" y="16"/>
                      </a:cubicBezTo>
                      <a:close/>
                      <a:moveTo>
                        <a:pt x="365" y="16"/>
                      </a:moveTo>
                      <a:cubicBezTo>
                        <a:pt x="366" y="16"/>
                        <a:pt x="366" y="16"/>
                        <a:pt x="366" y="16"/>
                      </a:cubicBezTo>
                      <a:cubicBezTo>
                        <a:pt x="366" y="17"/>
                        <a:pt x="367" y="19"/>
                        <a:pt x="368" y="19"/>
                      </a:cubicBezTo>
                      <a:cubicBezTo>
                        <a:pt x="368" y="19"/>
                        <a:pt x="368" y="19"/>
                        <a:pt x="368" y="19"/>
                      </a:cubicBezTo>
                      <a:cubicBezTo>
                        <a:pt x="370" y="19"/>
                        <a:pt x="371" y="17"/>
                        <a:pt x="371" y="16"/>
                      </a:cubicBezTo>
                      <a:cubicBezTo>
                        <a:pt x="371" y="14"/>
                        <a:pt x="370" y="13"/>
                        <a:pt x="368" y="13"/>
                      </a:cubicBezTo>
                      <a:cubicBezTo>
                        <a:pt x="368" y="13"/>
                        <a:pt x="368" y="13"/>
                        <a:pt x="368" y="13"/>
                      </a:cubicBezTo>
                      <a:cubicBezTo>
                        <a:pt x="367" y="13"/>
                        <a:pt x="365" y="14"/>
                        <a:pt x="365" y="16"/>
                      </a:cubicBezTo>
                      <a:close/>
                      <a:moveTo>
                        <a:pt x="354" y="16"/>
                      </a:moveTo>
                      <a:cubicBezTo>
                        <a:pt x="354" y="16"/>
                        <a:pt x="354" y="16"/>
                        <a:pt x="354" y="16"/>
                      </a:cubicBezTo>
                      <a:cubicBezTo>
                        <a:pt x="354" y="17"/>
                        <a:pt x="355" y="19"/>
                        <a:pt x="357" y="19"/>
                      </a:cubicBezTo>
                      <a:cubicBezTo>
                        <a:pt x="357" y="19"/>
                        <a:pt x="357" y="19"/>
                        <a:pt x="357" y="19"/>
                      </a:cubicBezTo>
                      <a:cubicBezTo>
                        <a:pt x="359" y="19"/>
                        <a:pt x="360" y="17"/>
                        <a:pt x="360" y="16"/>
                      </a:cubicBezTo>
                      <a:cubicBezTo>
                        <a:pt x="360" y="16"/>
                        <a:pt x="360" y="16"/>
                        <a:pt x="360" y="16"/>
                      </a:cubicBezTo>
                      <a:cubicBezTo>
                        <a:pt x="360" y="14"/>
                        <a:pt x="359" y="13"/>
                        <a:pt x="357" y="13"/>
                      </a:cubicBezTo>
                      <a:cubicBezTo>
                        <a:pt x="357" y="13"/>
                        <a:pt x="357" y="13"/>
                        <a:pt x="357" y="13"/>
                      </a:cubicBezTo>
                      <a:cubicBezTo>
                        <a:pt x="355" y="13"/>
                        <a:pt x="354" y="14"/>
                        <a:pt x="354" y="16"/>
                      </a:cubicBezTo>
                      <a:close/>
                      <a:moveTo>
                        <a:pt x="377" y="16"/>
                      </a:moveTo>
                      <a:cubicBezTo>
                        <a:pt x="377" y="16"/>
                        <a:pt x="377" y="16"/>
                        <a:pt x="377" y="16"/>
                      </a:cubicBezTo>
                      <a:cubicBezTo>
                        <a:pt x="377" y="17"/>
                        <a:pt x="378" y="19"/>
                        <a:pt x="380" y="19"/>
                      </a:cubicBezTo>
                      <a:cubicBezTo>
                        <a:pt x="380" y="19"/>
                        <a:pt x="380" y="19"/>
                        <a:pt x="380" y="19"/>
                      </a:cubicBezTo>
                      <a:cubicBezTo>
                        <a:pt x="381" y="19"/>
                        <a:pt x="382" y="17"/>
                        <a:pt x="382" y="16"/>
                      </a:cubicBezTo>
                      <a:cubicBezTo>
                        <a:pt x="382" y="16"/>
                        <a:pt x="382" y="16"/>
                        <a:pt x="382" y="16"/>
                      </a:cubicBezTo>
                      <a:cubicBezTo>
                        <a:pt x="382" y="14"/>
                        <a:pt x="381" y="13"/>
                        <a:pt x="380" y="13"/>
                      </a:cubicBezTo>
                      <a:cubicBezTo>
                        <a:pt x="380" y="13"/>
                        <a:pt x="380" y="13"/>
                        <a:pt x="380" y="13"/>
                      </a:cubicBezTo>
                      <a:cubicBezTo>
                        <a:pt x="378" y="13"/>
                        <a:pt x="377" y="14"/>
                        <a:pt x="377" y="16"/>
                      </a:cubicBezTo>
                      <a:close/>
                      <a:moveTo>
                        <a:pt x="388" y="16"/>
                      </a:moveTo>
                      <a:cubicBezTo>
                        <a:pt x="388" y="16"/>
                        <a:pt x="388" y="16"/>
                        <a:pt x="388" y="16"/>
                      </a:cubicBezTo>
                      <a:cubicBezTo>
                        <a:pt x="388" y="17"/>
                        <a:pt x="389" y="19"/>
                        <a:pt x="391" y="19"/>
                      </a:cubicBezTo>
                      <a:cubicBezTo>
                        <a:pt x="391" y="19"/>
                        <a:pt x="391" y="19"/>
                        <a:pt x="391" y="19"/>
                      </a:cubicBezTo>
                      <a:cubicBezTo>
                        <a:pt x="391" y="19"/>
                        <a:pt x="391" y="19"/>
                        <a:pt x="391" y="19"/>
                      </a:cubicBezTo>
                      <a:cubicBezTo>
                        <a:pt x="392" y="19"/>
                        <a:pt x="394" y="17"/>
                        <a:pt x="394" y="16"/>
                      </a:cubicBezTo>
                      <a:cubicBezTo>
                        <a:pt x="394" y="16"/>
                        <a:pt x="394" y="16"/>
                        <a:pt x="394" y="16"/>
                      </a:cubicBezTo>
                      <a:cubicBezTo>
                        <a:pt x="394" y="14"/>
                        <a:pt x="392" y="13"/>
                        <a:pt x="391" y="13"/>
                      </a:cubicBezTo>
                      <a:cubicBezTo>
                        <a:pt x="391" y="13"/>
                        <a:pt x="391" y="13"/>
                        <a:pt x="391" y="13"/>
                      </a:cubicBezTo>
                      <a:cubicBezTo>
                        <a:pt x="391" y="13"/>
                        <a:pt x="391" y="13"/>
                        <a:pt x="391" y="13"/>
                      </a:cubicBezTo>
                      <a:cubicBezTo>
                        <a:pt x="389" y="13"/>
                        <a:pt x="388" y="14"/>
                        <a:pt x="388" y="16"/>
                      </a:cubicBezTo>
                      <a:close/>
                      <a:moveTo>
                        <a:pt x="498" y="13"/>
                      </a:moveTo>
                      <a:cubicBezTo>
                        <a:pt x="500" y="13"/>
                        <a:pt x="501" y="12"/>
                        <a:pt x="501" y="10"/>
                      </a:cubicBezTo>
                      <a:cubicBezTo>
                        <a:pt x="501" y="9"/>
                        <a:pt x="500" y="8"/>
                        <a:pt x="498" y="8"/>
                      </a:cubicBezTo>
                      <a:cubicBezTo>
                        <a:pt x="496" y="8"/>
                        <a:pt x="495" y="9"/>
                        <a:pt x="495" y="10"/>
                      </a:cubicBezTo>
                      <a:cubicBezTo>
                        <a:pt x="495" y="12"/>
                        <a:pt x="496" y="13"/>
                        <a:pt x="498" y="13"/>
                      </a:cubicBezTo>
                      <a:close/>
                      <a:moveTo>
                        <a:pt x="554" y="24"/>
                      </a:moveTo>
                      <a:cubicBezTo>
                        <a:pt x="556" y="24"/>
                        <a:pt x="557" y="23"/>
                        <a:pt x="557" y="22"/>
                      </a:cubicBezTo>
                      <a:cubicBezTo>
                        <a:pt x="557" y="20"/>
                        <a:pt x="556" y="19"/>
                        <a:pt x="554" y="19"/>
                      </a:cubicBezTo>
                      <a:cubicBezTo>
                        <a:pt x="553" y="19"/>
                        <a:pt x="552" y="20"/>
                        <a:pt x="552" y="22"/>
                      </a:cubicBezTo>
                      <a:cubicBezTo>
                        <a:pt x="552" y="23"/>
                        <a:pt x="553" y="24"/>
                        <a:pt x="554" y="24"/>
                      </a:cubicBezTo>
                      <a:close/>
                      <a:moveTo>
                        <a:pt x="554" y="13"/>
                      </a:moveTo>
                      <a:cubicBezTo>
                        <a:pt x="556" y="13"/>
                        <a:pt x="557" y="12"/>
                        <a:pt x="557" y="10"/>
                      </a:cubicBezTo>
                      <a:cubicBezTo>
                        <a:pt x="557" y="9"/>
                        <a:pt x="556" y="8"/>
                        <a:pt x="554" y="8"/>
                      </a:cubicBezTo>
                      <a:cubicBezTo>
                        <a:pt x="553" y="8"/>
                        <a:pt x="552" y="9"/>
                        <a:pt x="552" y="10"/>
                      </a:cubicBezTo>
                      <a:cubicBezTo>
                        <a:pt x="552" y="12"/>
                        <a:pt x="553" y="13"/>
                        <a:pt x="554" y="13"/>
                      </a:cubicBezTo>
                      <a:close/>
                      <a:moveTo>
                        <a:pt x="560" y="8"/>
                      </a:moveTo>
                      <a:cubicBezTo>
                        <a:pt x="560" y="8"/>
                        <a:pt x="560" y="8"/>
                        <a:pt x="560" y="8"/>
                      </a:cubicBezTo>
                      <a:cubicBezTo>
                        <a:pt x="562" y="8"/>
                        <a:pt x="563" y="6"/>
                        <a:pt x="563" y="5"/>
                      </a:cubicBezTo>
                      <a:cubicBezTo>
                        <a:pt x="563" y="3"/>
                        <a:pt x="562" y="2"/>
                        <a:pt x="560" y="2"/>
                      </a:cubicBezTo>
                      <a:cubicBezTo>
                        <a:pt x="560" y="2"/>
                        <a:pt x="560" y="2"/>
                        <a:pt x="560" y="2"/>
                      </a:cubicBezTo>
                      <a:cubicBezTo>
                        <a:pt x="559" y="2"/>
                        <a:pt x="557" y="3"/>
                        <a:pt x="557" y="5"/>
                      </a:cubicBezTo>
                      <a:cubicBezTo>
                        <a:pt x="557" y="5"/>
                        <a:pt x="557" y="5"/>
                        <a:pt x="557" y="5"/>
                      </a:cubicBezTo>
                      <a:cubicBezTo>
                        <a:pt x="557" y="6"/>
                        <a:pt x="559" y="8"/>
                        <a:pt x="560" y="8"/>
                      </a:cubicBezTo>
                      <a:close/>
                      <a:moveTo>
                        <a:pt x="439" y="27"/>
                      </a:moveTo>
                      <a:cubicBezTo>
                        <a:pt x="439" y="27"/>
                        <a:pt x="439" y="27"/>
                        <a:pt x="439" y="27"/>
                      </a:cubicBezTo>
                      <a:cubicBezTo>
                        <a:pt x="439" y="26"/>
                        <a:pt x="438" y="24"/>
                        <a:pt x="436" y="24"/>
                      </a:cubicBezTo>
                      <a:cubicBezTo>
                        <a:pt x="436" y="24"/>
                        <a:pt x="436" y="24"/>
                        <a:pt x="436" y="24"/>
                      </a:cubicBezTo>
                      <a:cubicBezTo>
                        <a:pt x="434" y="24"/>
                        <a:pt x="433" y="26"/>
                        <a:pt x="433" y="27"/>
                      </a:cubicBezTo>
                      <a:cubicBezTo>
                        <a:pt x="433" y="27"/>
                        <a:pt x="433" y="27"/>
                        <a:pt x="433" y="27"/>
                      </a:cubicBezTo>
                      <a:cubicBezTo>
                        <a:pt x="433" y="29"/>
                        <a:pt x="434" y="30"/>
                        <a:pt x="436" y="30"/>
                      </a:cubicBezTo>
                      <a:cubicBezTo>
                        <a:pt x="436" y="30"/>
                        <a:pt x="436" y="30"/>
                        <a:pt x="436" y="30"/>
                      </a:cubicBezTo>
                      <a:cubicBezTo>
                        <a:pt x="438" y="30"/>
                        <a:pt x="439" y="29"/>
                        <a:pt x="439" y="27"/>
                      </a:cubicBezTo>
                      <a:close/>
                      <a:moveTo>
                        <a:pt x="566" y="2"/>
                      </a:moveTo>
                      <a:cubicBezTo>
                        <a:pt x="567" y="2"/>
                        <a:pt x="568" y="1"/>
                        <a:pt x="568" y="0"/>
                      </a:cubicBezTo>
                      <a:cubicBezTo>
                        <a:pt x="568" y="0"/>
                        <a:pt x="567" y="0"/>
                        <a:pt x="567" y="0"/>
                      </a:cubicBezTo>
                      <a:cubicBezTo>
                        <a:pt x="563" y="0"/>
                        <a:pt x="563" y="0"/>
                        <a:pt x="563" y="0"/>
                      </a:cubicBezTo>
                      <a:cubicBezTo>
                        <a:pt x="563" y="1"/>
                        <a:pt x="564" y="2"/>
                        <a:pt x="566" y="2"/>
                      </a:cubicBezTo>
                      <a:close/>
                      <a:moveTo>
                        <a:pt x="578" y="2"/>
                      </a:moveTo>
                      <a:cubicBezTo>
                        <a:pt x="577" y="1"/>
                        <a:pt x="576" y="1"/>
                        <a:pt x="575" y="1"/>
                      </a:cubicBezTo>
                      <a:cubicBezTo>
                        <a:pt x="575" y="1"/>
                        <a:pt x="576" y="2"/>
                        <a:pt x="577" y="2"/>
                      </a:cubicBezTo>
                      <a:cubicBezTo>
                        <a:pt x="577" y="2"/>
                        <a:pt x="578" y="2"/>
                        <a:pt x="578" y="2"/>
                      </a:cubicBezTo>
                      <a:close/>
                      <a:moveTo>
                        <a:pt x="571" y="8"/>
                      </a:moveTo>
                      <a:cubicBezTo>
                        <a:pt x="571" y="8"/>
                        <a:pt x="571" y="8"/>
                        <a:pt x="571" y="8"/>
                      </a:cubicBezTo>
                      <a:cubicBezTo>
                        <a:pt x="571" y="8"/>
                        <a:pt x="571" y="8"/>
                        <a:pt x="571" y="8"/>
                      </a:cubicBezTo>
                      <a:cubicBezTo>
                        <a:pt x="573" y="8"/>
                        <a:pt x="574" y="6"/>
                        <a:pt x="574" y="5"/>
                      </a:cubicBezTo>
                      <a:cubicBezTo>
                        <a:pt x="574" y="5"/>
                        <a:pt x="574" y="5"/>
                        <a:pt x="574" y="5"/>
                      </a:cubicBezTo>
                      <a:cubicBezTo>
                        <a:pt x="574" y="3"/>
                        <a:pt x="573" y="2"/>
                        <a:pt x="571" y="2"/>
                      </a:cubicBezTo>
                      <a:cubicBezTo>
                        <a:pt x="571" y="2"/>
                        <a:pt x="571" y="2"/>
                        <a:pt x="571" y="2"/>
                      </a:cubicBezTo>
                      <a:cubicBezTo>
                        <a:pt x="571" y="2"/>
                        <a:pt x="571" y="2"/>
                        <a:pt x="571" y="2"/>
                      </a:cubicBezTo>
                      <a:cubicBezTo>
                        <a:pt x="570" y="2"/>
                        <a:pt x="569" y="3"/>
                        <a:pt x="569" y="5"/>
                      </a:cubicBezTo>
                      <a:cubicBezTo>
                        <a:pt x="569" y="5"/>
                        <a:pt x="569" y="5"/>
                        <a:pt x="569" y="5"/>
                      </a:cubicBezTo>
                      <a:cubicBezTo>
                        <a:pt x="569" y="6"/>
                        <a:pt x="570" y="8"/>
                        <a:pt x="571" y="8"/>
                      </a:cubicBezTo>
                      <a:close/>
                      <a:moveTo>
                        <a:pt x="543" y="2"/>
                      </a:moveTo>
                      <a:cubicBezTo>
                        <a:pt x="545" y="2"/>
                        <a:pt x="546" y="1"/>
                        <a:pt x="546" y="0"/>
                      </a:cubicBezTo>
                      <a:cubicBezTo>
                        <a:pt x="540" y="0"/>
                        <a:pt x="540" y="0"/>
                        <a:pt x="540" y="0"/>
                      </a:cubicBezTo>
                      <a:cubicBezTo>
                        <a:pt x="541" y="1"/>
                        <a:pt x="542" y="2"/>
                        <a:pt x="543" y="2"/>
                      </a:cubicBezTo>
                      <a:close/>
                      <a:moveTo>
                        <a:pt x="507" y="27"/>
                      </a:moveTo>
                      <a:cubicBezTo>
                        <a:pt x="506" y="27"/>
                        <a:pt x="506" y="27"/>
                        <a:pt x="506" y="27"/>
                      </a:cubicBezTo>
                      <a:cubicBezTo>
                        <a:pt x="506" y="26"/>
                        <a:pt x="505" y="24"/>
                        <a:pt x="504" y="24"/>
                      </a:cubicBezTo>
                      <a:cubicBezTo>
                        <a:pt x="504" y="24"/>
                        <a:pt x="504" y="24"/>
                        <a:pt x="504" y="24"/>
                      </a:cubicBezTo>
                      <a:cubicBezTo>
                        <a:pt x="502" y="24"/>
                        <a:pt x="501" y="26"/>
                        <a:pt x="501" y="27"/>
                      </a:cubicBezTo>
                      <a:cubicBezTo>
                        <a:pt x="501" y="27"/>
                        <a:pt x="501" y="27"/>
                        <a:pt x="501" y="27"/>
                      </a:cubicBezTo>
                      <a:cubicBezTo>
                        <a:pt x="501" y="29"/>
                        <a:pt x="502" y="30"/>
                        <a:pt x="504" y="30"/>
                      </a:cubicBezTo>
                      <a:cubicBezTo>
                        <a:pt x="504" y="30"/>
                        <a:pt x="504" y="30"/>
                        <a:pt x="504" y="30"/>
                      </a:cubicBezTo>
                      <a:cubicBezTo>
                        <a:pt x="505" y="30"/>
                        <a:pt x="507" y="29"/>
                        <a:pt x="507" y="27"/>
                      </a:cubicBezTo>
                      <a:close/>
                      <a:moveTo>
                        <a:pt x="501" y="16"/>
                      </a:moveTo>
                      <a:cubicBezTo>
                        <a:pt x="501" y="16"/>
                        <a:pt x="501" y="16"/>
                        <a:pt x="501" y="16"/>
                      </a:cubicBezTo>
                      <a:cubicBezTo>
                        <a:pt x="501" y="17"/>
                        <a:pt x="502" y="19"/>
                        <a:pt x="504" y="19"/>
                      </a:cubicBezTo>
                      <a:cubicBezTo>
                        <a:pt x="504" y="19"/>
                        <a:pt x="504" y="19"/>
                        <a:pt x="504" y="19"/>
                      </a:cubicBezTo>
                      <a:cubicBezTo>
                        <a:pt x="505" y="19"/>
                        <a:pt x="507" y="17"/>
                        <a:pt x="507" y="16"/>
                      </a:cubicBezTo>
                      <a:cubicBezTo>
                        <a:pt x="506" y="16"/>
                        <a:pt x="506" y="16"/>
                        <a:pt x="506" y="16"/>
                      </a:cubicBezTo>
                      <a:cubicBezTo>
                        <a:pt x="506" y="14"/>
                        <a:pt x="505" y="13"/>
                        <a:pt x="504" y="13"/>
                      </a:cubicBezTo>
                      <a:cubicBezTo>
                        <a:pt x="504" y="13"/>
                        <a:pt x="504" y="13"/>
                        <a:pt x="504" y="13"/>
                      </a:cubicBezTo>
                      <a:cubicBezTo>
                        <a:pt x="502" y="13"/>
                        <a:pt x="501" y="14"/>
                        <a:pt x="501" y="16"/>
                      </a:cubicBezTo>
                      <a:close/>
                      <a:moveTo>
                        <a:pt x="518" y="27"/>
                      </a:moveTo>
                      <a:cubicBezTo>
                        <a:pt x="518" y="27"/>
                        <a:pt x="518" y="27"/>
                        <a:pt x="518" y="27"/>
                      </a:cubicBezTo>
                      <a:cubicBezTo>
                        <a:pt x="518" y="26"/>
                        <a:pt x="517" y="24"/>
                        <a:pt x="515" y="24"/>
                      </a:cubicBezTo>
                      <a:cubicBezTo>
                        <a:pt x="515" y="24"/>
                        <a:pt x="515" y="24"/>
                        <a:pt x="515" y="24"/>
                      </a:cubicBezTo>
                      <a:cubicBezTo>
                        <a:pt x="513" y="24"/>
                        <a:pt x="512" y="26"/>
                        <a:pt x="512" y="27"/>
                      </a:cubicBezTo>
                      <a:cubicBezTo>
                        <a:pt x="512" y="27"/>
                        <a:pt x="512" y="27"/>
                        <a:pt x="512" y="27"/>
                      </a:cubicBezTo>
                      <a:cubicBezTo>
                        <a:pt x="512" y="29"/>
                        <a:pt x="513" y="30"/>
                        <a:pt x="515" y="30"/>
                      </a:cubicBezTo>
                      <a:cubicBezTo>
                        <a:pt x="515" y="30"/>
                        <a:pt x="515" y="30"/>
                        <a:pt x="515" y="30"/>
                      </a:cubicBezTo>
                      <a:cubicBezTo>
                        <a:pt x="517" y="30"/>
                        <a:pt x="518" y="29"/>
                        <a:pt x="518" y="27"/>
                      </a:cubicBezTo>
                      <a:close/>
                      <a:moveTo>
                        <a:pt x="512" y="16"/>
                      </a:moveTo>
                      <a:cubicBezTo>
                        <a:pt x="512" y="16"/>
                        <a:pt x="512" y="16"/>
                        <a:pt x="512" y="16"/>
                      </a:cubicBezTo>
                      <a:cubicBezTo>
                        <a:pt x="512" y="17"/>
                        <a:pt x="513" y="19"/>
                        <a:pt x="515" y="19"/>
                      </a:cubicBezTo>
                      <a:cubicBezTo>
                        <a:pt x="515" y="19"/>
                        <a:pt x="515" y="19"/>
                        <a:pt x="515" y="19"/>
                      </a:cubicBezTo>
                      <a:cubicBezTo>
                        <a:pt x="517" y="19"/>
                        <a:pt x="518" y="17"/>
                        <a:pt x="518" y="16"/>
                      </a:cubicBezTo>
                      <a:cubicBezTo>
                        <a:pt x="518" y="16"/>
                        <a:pt x="518" y="16"/>
                        <a:pt x="518" y="16"/>
                      </a:cubicBezTo>
                      <a:cubicBezTo>
                        <a:pt x="518" y="14"/>
                        <a:pt x="517" y="13"/>
                        <a:pt x="515" y="13"/>
                      </a:cubicBezTo>
                      <a:cubicBezTo>
                        <a:pt x="515" y="13"/>
                        <a:pt x="515" y="13"/>
                        <a:pt x="515" y="13"/>
                      </a:cubicBezTo>
                      <a:cubicBezTo>
                        <a:pt x="513" y="13"/>
                        <a:pt x="512" y="14"/>
                        <a:pt x="512" y="16"/>
                      </a:cubicBezTo>
                      <a:close/>
                      <a:moveTo>
                        <a:pt x="574" y="10"/>
                      </a:moveTo>
                      <a:cubicBezTo>
                        <a:pt x="574" y="12"/>
                        <a:pt x="575" y="13"/>
                        <a:pt x="577" y="13"/>
                      </a:cubicBezTo>
                      <a:cubicBezTo>
                        <a:pt x="579" y="13"/>
                        <a:pt x="580" y="12"/>
                        <a:pt x="580" y="10"/>
                      </a:cubicBezTo>
                      <a:cubicBezTo>
                        <a:pt x="580" y="9"/>
                        <a:pt x="579" y="8"/>
                        <a:pt x="577" y="8"/>
                      </a:cubicBezTo>
                      <a:cubicBezTo>
                        <a:pt x="575" y="8"/>
                        <a:pt x="574" y="9"/>
                        <a:pt x="574" y="10"/>
                      </a:cubicBezTo>
                      <a:close/>
                      <a:moveTo>
                        <a:pt x="529" y="27"/>
                      </a:moveTo>
                      <a:cubicBezTo>
                        <a:pt x="529" y="27"/>
                        <a:pt x="529" y="27"/>
                        <a:pt x="529" y="27"/>
                      </a:cubicBezTo>
                      <a:cubicBezTo>
                        <a:pt x="529" y="26"/>
                        <a:pt x="528" y="24"/>
                        <a:pt x="526" y="24"/>
                      </a:cubicBezTo>
                      <a:cubicBezTo>
                        <a:pt x="526" y="24"/>
                        <a:pt x="526" y="24"/>
                        <a:pt x="526" y="24"/>
                      </a:cubicBezTo>
                      <a:cubicBezTo>
                        <a:pt x="525" y="24"/>
                        <a:pt x="523" y="26"/>
                        <a:pt x="523" y="27"/>
                      </a:cubicBezTo>
                      <a:cubicBezTo>
                        <a:pt x="523" y="27"/>
                        <a:pt x="523" y="27"/>
                        <a:pt x="523" y="27"/>
                      </a:cubicBezTo>
                      <a:cubicBezTo>
                        <a:pt x="523" y="29"/>
                        <a:pt x="525" y="30"/>
                        <a:pt x="526" y="30"/>
                      </a:cubicBezTo>
                      <a:cubicBezTo>
                        <a:pt x="526" y="30"/>
                        <a:pt x="526" y="30"/>
                        <a:pt x="526" y="30"/>
                      </a:cubicBezTo>
                      <a:cubicBezTo>
                        <a:pt x="528" y="30"/>
                        <a:pt x="529" y="29"/>
                        <a:pt x="529" y="27"/>
                      </a:cubicBezTo>
                      <a:close/>
                      <a:moveTo>
                        <a:pt x="540" y="27"/>
                      </a:moveTo>
                      <a:cubicBezTo>
                        <a:pt x="540" y="27"/>
                        <a:pt x="540" y="27"/>
                        <a:pt x="540" y="27"/>
                      </a:cubicBezTo>
                      <a:cubicBezTo>
                        <a:pt x="540" y="26"/>
                        <a:pt x="539" y="24"/>
                        <a:pt x="538" y="24"/>
                      </a:cubicBezTo>
                      <a:cubicBezTo>
                        <a:pt x="538" y="24"/>
                        <a:pt x="538" y="24"/>
                        <a:pt x="538" y="24"/>
                      </a:cubicBezTo>
                      <a:cubicBezTo>
                        <a:pt x="536" y="24"/>
                        <a:pt x="535" y="26"/>
                        <a:pt x="535" y="27"/>
                      </a:cubicBezTo>
                      <a:cubicBezTo>
                        <a:pt x="535" y="27"/>
                        <a:pt x="535" y="27"/>
                        <a:pt x="535" y="27"/>
                      </a:cubicBezTo>
                      <a:cubicBezTo>
                        <a:pt x="535" y="29"/>
                        <a:pt x="536" y="30"/>
                        <a:pt x="538" y="30"/>
                      </a:cubicBezTo>
                      <a:cubicBezTo>
                        <a:pt x="538" y="30"/>
                        <a:pt x="538" y="30"/>
                        <a:pt x="538" y="30"/>
                      </a:cubicBezTo>
                      <a:cubicBezTo>
                        <a:pt x="539" y="30"/>
                        <a:pt x="540" y="29"/>
                        <a:pt x="540" y="27"/>
                      </a:cubicBezTo>
                      <a:close/>
                      <a:moveTo>
                        <a:pt x="554" y="36"/>
                      </a:moveTo>
                      <a:cubicBezTo>
                        <a:pt x="556" y="36"/>
                        <a:pt x="557" y="34"/>
                        <a:pt x="557" y="33"/>
                      </a:cubicBezTo>
                      <a:cubicBezTo>
                        <a:pt x="557" y="31"/>
                        <a:pt x="556" y="30"/>
                        <a:pt x="554" y="30"/>
                      </a:cubicBezTo>
                      <a:cubicBezTo>
                        <a:pt x="553" y="30"/>
                        <a:pt x="552" y="31"/>
                        <a:pt x="552" y="33"/>
                      </a:cubicBezTo>
                      <a:cubicBezTo>
                        <a:pt x="552" y="34"/>
                        <a:pt x="553" y="36"/>
                        <a:pt x="554" y="36"/>
                      </a:cubicBezTo>
                      <a:close/>
                      <a:moveTo>
                        <a:pt x="585" y="27"/>
                      </a:moveTo>
                      <a:cubicBezTo>
                        <a:pt x="585" y="26"/>
                        <a:pt x="584" y="24"/>
                        <a:pt x="583" y="24"/>
                      </a:cubicBezTo>
                      <a:cubicBezTo>
                        <a:pt x="583" y="24"/>
                        <a:pt x="583" y="24"/>
                        <a:pt x="583" y="24"/>
                      </a:cubicBezTo>
                      <a:cubicBezTo>
                        <a:pt x="581" y="24"/>
                        <a:pt x="580" y="26"/>
                        <a:pt x="580" y="27"/>
                      </a:cubicBezTo>
                      <a:cubicBezTo>
                        <a:pt x="580" y="27"/>
                        <a:pt x="580" y="27"/>
                        <a:pt x="580" y="27"/>
                      </a:cubicBezTo>
                      <a:cubicBezTo>
                        <a:pt x="580" y="29"/>
                        <a:pt x="581" y="30"/>
                        <a:pt x="583" y="30"/>
                      </a:cubicBezTo>
                      <a:cubicBezTo>
                        <a:pt x="583" y="30"/>
                        <a:pt x="583" y="30"/>
                        <a:pt x="583" y="30"/>
                      </a:cubicBezTo>
                      <a:cubicBezTo>
                        <a:pt x="584" y="30"/>
                        <a:pt x="585" y="29"/>
                        <a:pt x="585" y="27"/>
                      </a:cubicBezTo>
                      <a:close/>
                      <a:moveTo>
                        <a:pt x="571" y="30"/>
                      </a:moveTo>
                      <a:cubicBezTo>
                        <a:pt x="573" y="30"/>
                        <a:pt x="574" y="29"/>
                        <a:pt x="574" y="27"/>
                      </a:cubicBezTo>
                      <a:cubicBezTo>
                        <a:pt x="574" y="27"/>
                        <a:pt x="574" y="27"/>
                        <a:pt x="574" y="27"/>
                      </a:cubicBezTo>
                      <a:cubicBezTo>
                        <a:pt x="574" y="26"/>
                        <a:pt x="573" y="24"/>
                        <a:pt x="571" y="24"/>
                      </a:cubicBezTo>
                      <a:cubicBezTo>
                        <a:pt x="571" y="24"/>
                        <a:pt x="571" y="24"/>
                        <a:pt x="571" y="24"/>
                      </a:cubicBezTo>
                      <a:cubicBezTo>
                        <a:pt x="571" y="24"/>
                        <a:pt x="571" y="24"/>
                        <a:pt x="571" y="24"/>
                      </a:cubicBezTo>
                      <a:cubicBezTo>
                        <a:pt x="570" y="24"/>
                        <a:pt x="569" y="26"/>
                        <a:pt x="569" y="27"/>
                      </a:cubicBezTo>
                      <a:cubicBezTo>
                        <a:pt x="569" y="27"/>
                        <a:pt x="569" y="27"/>
                        <a:pt x="569" y="27"/>
                      </a:cubicBezTo>
                      <a:cubicBezTo>
                        <a:pt x="569" y="29"/>
                        <a:pt x="570" y="30"/>
                        <a:pt x="571" y="30"/>
                      </a:cubicBezTo>
                      <a:cubicBezTo>
                        <a:pt x="571" y="30"/>
                        <a:pt x="571" y="30"/>
                        <a:pt x="571" y="30"/>
                      </a:cubicBezTo>
                      <a:close/>
                      <a:moveTo>
                        <a:pt x="583" y="13"/>
                      </a:moveTo>
                      <a:cubicBezTo>
                        <a:pt x="583" y="13"/>
                        <a:pt x="583" y="13"/>
                        <a:pt x="583" y="13"/>
                      </a:cubicBezTo>
                      <a:cubicBezTo>
                        <a:pt x="581" y="13"/>
                        <a:pt x="580" y="14"/>
                        <a:pt x="580" y="16"/>
                      </a:cubicBezTo>
                      <a:cubicBezTo>
                        <a:pt x="580" y="16"/>
                        <a:pt x="580" y="16"/>
                        <a:pt x="580" y="16"/>
                      </a:cubicBezTo>
                      <a:cubicBezTo>
                        <a:pt x="580" y="17"/>
                        <a:pt x="581" y="19"/>
                        <a:pt x="583" y="19"/>
                      </a:cubicBezTo>
                      <a:cubicBezTo>
                        <a:pt x="583" y="19"/>
                        <a:pt x="583" y="19"/>
                        <a:pt x="583" y="19"/>
                      </a:cubicBezTo>
                      <a:cubicBezTo>
                        <a:pt x="584" y="19"/>
                        <a:pt x="585" y="17"/>
                        <a:pt x="585" y="16"/>
                      </a:cubicBezTo>
                      <a:cubicBezTo>
                        <a:pt x="585" y="14"/>
                        <a:pt x="584" y="13"/>
                        <a:pt x="583" y="13"/>
                      </a:cubicBezTo>
                      <a:close/>
                      <a:moveTo>
                        <a:pt x="592" y="18"/>
                      </a:moveTo>
                      <a:cubicBezTo>
                        <a:pt x="592" y="17"/>
                        <a:pt x="591" y="16"/>
                        <a:pt x="591" y="15"/>
                      </a:cubicBezTo>
                      <a:cubicBezTo>
                        <a:pt x="591" y="16"/>
                        <a:pt x="591" y="16"/>
                        <a:pt x="591" y="16"/>
                      </a:cubicBezTo>
                      <a:cubicBezTo>
                        <a:pt x="591" y="16"/>
                        <a:pt x="591" y="16"/>
                        <a:pt x="591" y="16"/>
                      </a:cubicBezTo>
                      <a:cubicBezTo>
                        <a:pt x="591" y="17"/>
                        <a:pt x="591" y="17"/>
                        <a:pt x="592" y="18"/>
                      </a:cubicBezTo>
                      <a:close/>
                      <a:moveTo>
                        <a:pt x="588" y="13"/>
                      </a:moveTo>
                      <a:cubicBezTo>
                        <a:pt x="589" y="13"/>
                        <a:pt x="590" y="13"/>
                        <a:pt x="590" y="12"/>
                      </a:cubicBezTo>
                      <a:cubicBezTo>
                        <a:pt x="589" y="11"/>
                        <a:pt x="588" y="9"/>
                        <a:pt x="587" y="8"/>
                      </a:cubicBezTo>
                      <a:cubicBezTo>
                        <a:pt x="586" y="8"/>
                        <a:pt x="585" y="9"/>
                        <a:pt x="585" y="10"/>
                      </a:cubicBezTo>
                      <a:cubicBezTo>
                        <a:pt x="585" y="12"/>
                        <a:pt x="587" y="13"/>
                        <a:pt x="588" y="13"/>
                      </a:cubicBezTo>
                      <a:close/>
                      <a:moveTo>
                        <a:pt x="563" y="27"/>
                      </a:moveTo>
                      <a:cubicBezTo>
                        <a:pt x="563" y="26"/>
                        <a:pt x="562" y="24"/>
                        <a:pt x="560" y="24"/>
                      </a:cubicBezTo>
                      <a:cubicBezTo>
                        <a:pt x="560" y="24"/>
                        <a:pt x="560" y="24"/>
                        <a:pt x="560" y="24"/>
                      </a:cubicBezTo>
                      <a:cubicBezTo>
                        <a:pt x="559" y="24"/>
                        <a:pt x="557" y="26"/>
                        <a:pt x="557" y="27"/>
                      </a:cubicBezTo>
                      <a:cubicBezTo>
                        <a:pt x="557" y="27"/>
                        <a:pt x="557" y="27"/>
                        <a:pt x="557" y="27"/>
                      </a:cubicBezTo>
                      <a:cubicBezTo>
                        <a:pt x="557" y="29"/>
                        <a:pt x="559" y="30"/>
                        <a:pt x="560" y="30"/>
                      </a:cubicBezTo>
                      <a:cubicBezTo>
                        <a:pt x="560" y="30"/>
                        <a:pt x="560" y="30"/>
                        <a:pt x="560" y="30"/>
                      </a:cubicBezTo>
                      <a:cubicBezTo>
                        <a:pt x="562" y="30"/>
                        <a:pt x="563" y="29"/>
                        <a:pt x="563" y="27"/>
                      </a:cubicBezTo>
                      <a:close/>
                      <a:moveTo>
                        <a:pt x="585" y="22"/>
                      </a:moveTo>
                      <a:cubicBezTo>
                        <a:pt x="585" y="23"/>
                        <a:pt x="587" y="24"/>
                        <a:pt x="588" y="24"/>
                      </a:cubicBezTo>
                      <a:cubicBezTo>
                        <a:pt x="590" y="24"/>
                        <a:pt x="591" y="23"/>
                        <a:pt x="591" y="22"/>
                      </a:cubicBezTo>
                      <a:cubicBezTo>
                        <a:pt x="591" y="20"/>
                        <a:pt x="590" y="19"/>
                        <a:pt x="588" y="19"/>
                      </a:cubicBezTo>
                      <a:cubicBezTo>
                        <a:pt x="587" y="19"/>
                        <a:pt x="585" y="20"/>
                        <a:pt x="585" y="22"/>
                      </a:cubicBezTo>
                      <a:close/>
                      <a:moveTo>
                        <a:pt x="569" y="16"/>
                      </a:moveTo>
                      <a:cubicBezTo>
                        <a:pt x="569" y="16"/>
                        <a:pt x="569" y="16"/>
                        <a:pt x="569" y="16"/>
                      </a:cubicBezTo>
                      <a:cubicBezTo>
                        <a:pt x="569" y="17"/>
                        <a:pt x="570" y="19"/>
                        <a:pt x="571" y="19"/>
                      </a:cubicBezTo>
                      <a:cubicBezTo>
                        <a:pt x="571" y="19"/>
                        <a:pt x="571" y="19"/>
                        <a:pt x="571" y="19"/>
                      </a:cubicBezTo>
                      <a:cubicBezTo>
                        <a:pt x="571" y="19"/>
                        <a:pt x="571" y="19"/>
                        <a:pt x="571" y="19"/>
                      </a:cubicBezTo>
                      <a:cubicBezTo>
                        <a:pt x="573" y="19"/>
                        <a:pt x="574" y="17"/>
                        <a:pt x="574" y="16"/>
                      </a:cubicBezTo>
                      <a:cubicBezTo>
                        <a:pt x="574" y="16"/>
                        <a:pt x="574" y="16"/>
                        <a:pt x="574" y="16"/>
                      </a:cubicBezTo>
                      <a:cubicBezTo>
                        <a:pt x="574" y="14"/>
                        <a:pt x="573" y="13"/>
                        <a:pt x="571" y="13"/>
                      </a:cubicBezTo>
                      <a:cubicBezTo>
                        <a:pt x="571" y="13"/>
                        <a:pt x="571" y="13"/>
                        <a:pt x="571" y="13"/>
                      </a:cubicBezTo>
                      <a:cubicBezTo>
                        <a:pt x="571" y="13"/>
                        <a:pt x="571" y="13"/>
                        <a:pt x="571" y="13"/>
                      </a:cubicBezTo>
                      <a:cubicBezTo>
                        <a:pt x="570" y="13"/>
                        <a:pt x="569" y="14"/>
                        <a:pt x="569" y="16"/>
                      </a:cubicBezTo>
                      <a:close/>
                      <a:moveTo>
                        <a:pt x="566" y="24"/>
                      </a:moveTo>
                      <a:cubicBezTo>
                        <a:pt x="567" y="24"/>
                        <a:pt x="569" y="23"/>
                        <a:pt x="569" y="22"/>
                      </a:cubicBezTo>
                      <a:cubicBezTo>
                        <a:pt x="569" y="20"/>
                        <a:pt x="567" y="19"/>
                        <a:pt x="566" y="19"/>
                      </a:cubicBezTo>
                      <a:cubicBezTo>
                        <a:pt x="564" y="19"/>
                        <a:pt x="563" y="20"/>
                        <a:pt x="563" y="22"/>
                      </a:cubicBezTo>
                      <a:cubicBezTo>
                        <a:pt x="563" y="23"/>
                        <a:pt x="564" y="24"/>
                        <a:pt x="566" y="24"/>
                      </a:cubicBezTo>
                      <a:close/>
                      <a:moveTo>
                        <a:pt x="566" y="8"/>
                      </a:moveTo>
                      <a:cubicBezTo>
                        <a:pt x="564" y="8"/>
                        <a:pt x="563" y="9"/>
                        <a:pt x="563" y="10"/>
                      </a:cubicBezTo>
                      <a:cubicBezTo>
                        <a:pt x="563" y="12"/>
                        <a:pt x="564" y="13"/>
                        <a:pt x="566" y="13"/>
                      </a:cubicBezTo>
                      <a:cubicBezTo>
                        <a:pt x="567" y="13"/>
                        <a:pt x="569" y="12"/>
                        <a:pt x="569" y="10"/>
                      </a:cubicBezTo>
                      <a:cubicBezTo>
                        <a:pt x="569" y="9"/>
                        <a:pt x="567" y="8"/>
                        <a:pt x="566" y="8"/>
                      </a:cubicBezTo>
                      <a:close/>
                      <a:moveTo>
                        <a:pt x="566" y="36"/>
                      </a:moveTo>
                      <a:cubicBezTo>
                        <a:pt x="567" y="36"/>
                        <a:pt x="569" y="34"/>
                        <a:pt x="569" y="33"/>
                      </a:cubicBezTo>
                      <a:cubicBezTo>
                        <a:pt x="569" y="31"/>
                        <a:pt x="567" y="30"/>
                        <a:pt x="566" y="30"/>
                      </a:cubicBezTo>
                      <a:cubicBezTo>
                        <a:pt x="564" y="30"/>
                        <a:pt x="563" y="31"/>
                        <a:pt x="563" y="33"/>
                      </a:cubicBezTo>
                      <a:cubicBezTo>
                        <a:pt x="563" y="34"/>
                        <a:pt x="564" y="36"/>
                        <a:pt x="566" y="36"/>
                      </a:cubicBezTo>
                      <a:close/>
                      <a:moveTo>
                        <a:pt x="577" y="24"/>
                      </a:moveTo>
                      <a:cubicBezTo>
                        <a:pt x="579" y="24"/>
                        <a:pt x="580" y="23"/>
                        <a:pt x="580" y="22"/>
                      </a:cubicBezTo>
                      <a:cubicBezTo>
                        <a:pt x="580" y="20"/>
                        <a:pt x="579" y="19"/>
                        <a:pt x="577" y="19"/>
                      </a:cubicBezTo>
                      <a:cubicBezTo>
                        <a:pt x="575" y="19"/>
                        <a:pt x="574" y="20"/>
                        <a:pt x="574" y="22"/>
                      </a:cubicBezTo>
                      <a:cubicBezTo>
                        <a:pt x="574" y="23"/>
                        <a:pt x="575" y="24"/>
                        <a:pt x="577" y="24"/>
                      </a:cubicBezTo>
                      <a:close/>
                      <a:moveTo>
                        <a:pt x="557" y="16"/>
                      </a:moveTo>
                      <a:cubicBezTo>
                        <a:pt x="557" y="16"/>
                        <a:pt x="557" y="16"/>
                        <a:pt x="557" y="16"/>
                      </a:cubicBezTo>
                      <a:cubicBezTo>
                        <a:pt x="557" y="17"/>
                        <a:pt x="559" y="19"/>
                        <a:pt x="560" y="19"/>
                      </a:cubicBezTo>
                      <a:cubicBezTo>
                        <a:pt x="560" y="19"/>
                        <a:pt x="560" y="19"/>
                        <a:pt x="560" y="19"/>
                      </a:cubicBezTo>
                      <a:cubicBezTo>
                        <a:pt x="562" y="19"/>
                        <a:pt x="563" y="17"/>
                        <a:pt x="563" y="16"/>
                      </a:cubicBezTo>
                      <a:cubicBezTo>
                        <a:pt x="563" y="14"/>
                        <a:pt x="562" y="13"/>
                        <a:pt x="560" y="13"/>
                      </a:cubicBezTo>
                      <a:cubicBezTo>
                        <a:pt x="560" y="13"/>
                        <a:pt x="560" y="13"/>
                        <a:pt x="560" y="13"/>
                      </a:cubicBezTo>
                      <a:cubicBezTo>
                        <a:pt x="559" y="13"/>
                        <a:pt x="557" y="14"/>
                        <a:pt x="557" y="16"/>
                      </a:cubicBezTo>
                      <a:close/>
                      <a:moveTo>
                        <a:pt x="577" y="36"/>
                      </a:moveTo>
                      <a:cubicBezTo>
                        <a:pt x="579" y="36"/>
                        <a:pt x="580" y="34"/>
                        <a:pt x="580" y="33"/>
                      </a:cubicBezTo>
                      <a:cubicBezTo>
                        <a:pt x="580" y="31"/>
                        <a:pt x="579" y="30"/>
                        <a:pt x="577" y="30"/>
                      </a:cubicBezTo>
                      <a:cubicBezTo>
                        <a:pt x="575" y="30"/>
                        <a:pt x="574" y="31"/>
                        <a:pt x="574" y="33"/>
                      </a:cubicBezTo>
                      <a:cubicBezTo>
                        <a:pt x="574" y="34"/>
                        <a:pt x="575" y="36"/>
                        <a:pt x="577" y="36"/>
                      </a:cubicBezTo>
                      <a:close/>
                      <a:moveTo>
                        <a:pt x="554" y="2"/>
                      </a:moveTo>
                      <a:cubicBezTo>
                        <a:pt x="556" y="2"/>
                        <a:pt x="557" y="1"/>
                        <a:pt x="557" y="0"/>
                      </a:cubicBezTo>
                      <a:cubicBezTo>
                        <a:pt x="552" y="0"/>
                        <a:pt x="552" y="0"/>
                        <a:pt x="552" y="0"/>
                      </a:cubicBezTo>
                      <a:cubicBezTo>
                        <a:pt x="552" y="1"/>
                        <a:pt x="553" y="2"/>
                        <a:pt x="554" y="2"/>
                      </a:cubicBezTo>
                      <a:close/>
                      <a:moveTo>
                        <a:pt x="504" y="8"/>
                      </a:moveTo>
                      <a:cubicBezTo>
                        <a:pt x="504" y="8"/>
                        <a:pt x="504" y="8"/>
                        <a:pt x="504" y="8"/>
                      </a:cubicBezTo>
                      <a:cubicBezTo>
                        <a:pt x="505" y="8"/>
                        <a:pt x="507" y="6"/>
                        <a:pt x="507" y="5"/>
                      </a:cubicBezTo>
                      <a:cubicBezTo>
                        <a:pt x="506" y="5"/>
                        <a:pt x="506" y="5"/>
                        <a:pt x="506" y="5"/>
                      </a:cubicBezTo>
                      <a:cubicBezTo>
                        <a:pt x="506" y="3"/>
                        <a:pt x="505" y="2"/>
                        <a:pt x="504" y="2"/>
                      </a:cubicBezTo>
                      <a:cubicBezTo>
                        <a:pt x="504" y="2"/>
                        <a:pt x="504" y="2"/>
                        <a:pt x="504" y="2"/>
                      </a:cubicBezTo>
                      <a:cubicBezTo>
                        <a:pt x="502" y="2"/>
                        <a:pt x="501" y="3"/>
                        <a:pt x="501" y="5"/>
                      </a:cubicBezTo>
                      <a:cubicBezTo>
                        <a:pt x="501" y="5"/>
                        <a:pt x="501" y="5"/>
                        <a:pt x="501" y="5"/>
                      </a:cubicBezTo>
                      <a:cubicBezTo>
                        <a:pt x="501" y="6"/>
                        <a:pt x="502" y="8"/>
                        <a:pt x="504" y="8"/>
                      </a:cubicBezTo>
                      <a:close/>
                      <a:moveTo>
                        <a:pt x="532" y="2"/>
                      </a:moveTo>
                      <a:cubicBezTo>
                        <a:pt x="533" y="2"/>
                        <a:pt x="534" y="1"/>
                        <a:pt x="535" y="0"/>
                      </a:cubicBezTo>
                      <a:cubicBezTo>
                        <a:pt x="529" y="0"/>
                        <a:pt x="529" y="0"/>
                        <a:pt x="529" y="0"/>
                      </a:cubicBezTo>
                      <a:cubicBezTo>
                        <a:pt x="529" y="1"/>
                        <a:pt x="531" y="2"/>
                        <a:pt x="532" y="2"/>
                      </a:cubicBezTo>
                      <a:close/>
                      <a:moveTo>
                        <a:pt x="498" y="2"/>
                      </a:moveTo>
                      <a:cubicBezTo>
                        <a:pt x="499" y="2"/>
                        <a:pt x="500" y="1"/>
                        <a:pt x="501" y="0"/>
                      </a:cubicBezTo>
                      <a:cubicBezTo>
                        <a:pt x="495" y="0"/>
                        <a:pt x="495" y="0"/>
                        <a:pt x="495" y="0"/>
                      </a:cubicBezTo>
                      <a:cubicBezTo>
                        <a:pt x="496" y="1"/>
                        <a:pt x="497" y="2"/>
                        <a:pt x="498" y="2"/>
                      </a:cubicBezTo>
                      <a:close/>
                      <a:moveTo>
                        <a:pt x="521" y="2"/>
                      </a:moveTo>
                      <a:cubicBezTo>
                        <a:pt x="522" y="2"/>
                        <a:pt x="523" y="1"/>
                        <a:pt x="523" y="0"/>
                      </a:cubicBezTo>
                      <a:cubicBezTo>
                        <a:pt x="518" y="0"/>
                        <a:pt x="518" y="0"/>
                        <a:pt x="518" y="0"/>
                      </a:cubicBezTo>
                      <a:cubicBezTo>
                        <a:pt x="518" y="1"/>
                        <a:pt x="519" y="2"/>
                        <a:pt x="521" y="2"/>
                      </a:cubicBezTo>
                      <a:close/>
                      <a:moveTo>
                        <a:pt x="526" y="8"/>
                      </a:moveTo>
                      <a:cubicBezTo>
                        <a:pt x="526" y="8"/>
                        <a:pt x="526" y="8"/>
                        <a:pt x="526" y="8"/>
                      </a:cubicBezTo>
                      <a:cubicBezTo>
                        <a:pt x="528" y="8"/>
                        <a:pt x="529" y="6"/>
                        <a:pt x="529" y="5"/>
                      </a:cubicBezTo>
                      <a:cubicBezTo>
                        <a:pt x="529" y="5"/>
                        <a:pt x="529" y="5"/>
                        <a:pt x="529" y="5"/>
                      </a:cubicBezTo>
                      <a:cubicBezTo>
                        <a:pt x="529" y="3"/>
                        <a:pt x="528" y="2"/>
                        <a:pt x="526" y="2"/>
                      </a:cubicBezTo>
                      <a:cubicBezTo>
                        <a:pt x="526" y="2"/>
                        <a:pt x="526" y="2"/>
                        <a:pt x="526" y="2"/>
                      </a:cubicBezTo>
                      <a:cubicBezTo>
                        <a:pt x="525" y="2"/>
                        <a:pt x="523" y="3"/>
                        <a:pt x="523" y="5"/>
                      </a:cubicBezTo>
                      <a:cubicBezTo>
                        <a:pt x="523" y="5"/>
                        <a:pt x="523" y="5"/>
                        <a:pt x="523" y="5"/>
                      </a:cubicBezTo>
                      <a:cubicBezTo>
                        <a:pt x="523" y="6"/>
                        <a:pt x="525" y="8"/>
                        <a:pt x="526" y="8"/>
                      </a:cubicBezTo>
                      <a:close/>
                      <a:moveTo>
                        <a:pt x="515" y="8"/>
                      </a:moveTo>
                      <a:cubicBezTo>
                        <a:pt x="515" y="8"/>
                        <a:pt x="515" y="8"/>
                        <a:pt x="515" y="8"/>
                      </a:cubicBezTo>
                      <a:cubicBezTo>
                        <a:pt x="517" y="8"/>
                        <a:pt x="518" y="6"/>
                        <a:pt x="518" y="5"/>
                      </a:cubicBezTo>
                      <a:cubicBezTo>
                        <a:pt x="518" y="5"/>
                        <a:pt x="518" y="5"/>
                        <a:pt x="518" y="5"/>
                      </a:cubicBezTo>
                      <a:cubicBezTo>
                        <a:pt x="518" y="3"/>
                        <a:pt x="517" y="2"/>
                        <a:pt x="515" y="2"/>
                      </a:cubicBezTo>
                      <a:cubicBezTo>
                        <a:pt x="515" y="2"/>
                        <a:pt x="515" y="2"/>
                        <a:pt x="515" y="2"/>
                      </a:cubicBezTo>
                      <a:cubicBezTo>
                        <a:pt x="513" y="2"/>
                        <a:pt x="512" y="3"/>
                        <a:pt x="512" y="5"/>
                      </a:cubicBezTo>
                      <a:cubicBezTo>
                        <a:pt x="512" y="5"/>
                        <a:pt x="512" y="5"/>
                        <a:pt x="512" y="5"/>
                      </a:cubicBezTo>
                      <a:cubicBezTo>
                        <a:pt x="512" y="6"/>
                        <a:pt x="513" y="8"/>
                        <a:pt x="515" y="8"/>
                      </a:cubicBezTo>
                      <a:close/>
                      <a:moveTo>
                        <a:pt x="340" y="8"/>
                      </a:moveTo>
                      <a:cubicBezTo>
                        <a:pt x="339" y="8"/>
                        <a:pt x="337" y="9"/>
                        <a:pt x="337" y="10"/>
                      </a:cubicBezTo>
                      <a:cubicBezTo>
                        <a:pt x="337" y="12"/>
                        <a:pt x="339" y="13"/>
                        <a:pt x="340" y="13"/>
                      </a:cubicBezTo>
                      <a:cubicBezTo>
                        <a:pt x="342" y="13"/>
                        <a:pt x="343" y="12"/>
                        <a:pt x="343" y="10"/>
                      </a:cubicBezTo>
                      <a:cubicBezTo>
                        <a:pt x="343" y="9"/>
                        <a:pt x="342" y="8"/>
                        <a:pt x="340" y="8"/>
                      </a:cubicBezTo>
                      <a:close/>
                      <a:moveTo>
                        <a:pt x="509" y="2"/>
                      </a:moveTo>
                      <a:cubicBezTo>
                        <a:pt x="511" y="2"/>
                        <a:pt x="512" y="1"/>
                        <a:pt x="512" y="0"/>
                      </a:cubicBezTo>
                      <a:cubicBezTo>
                        <a:pt x="507" y="0"/>
                        <a:pt x="507" y="0"/>
                        <a:pt x="507" y="0"/>
                      </a:cubicBezTo>
                      <a:cubicBezTo>
                        <a:pt x="507" y="1"/>
                        <a:pt x="508" y="2"/>
                        <a:pt x="509" y="2"/>
                      </a:cubicBezTo>
                      <a:close/>
                      <a:moveTo>
                        <a:pt x="461" y="27"/>
                      </a:moveTo>
                      <a:cubicBezTo>
                        <a:pt x="461" y="26"/>
                        <a:pt x="460" y="24"/>
                        <a:pt x="459" y="24"/>
                      </a:cubicBezTo>
                      <a:cubicBezTo>
                        <a:pt x="459" y="24"/>
                        <a:pt x="459" y="24"/>
                        <a:pt x="459" y="24"/>
                      </a:cubicBezTo>
                      <a:cubicBezTo>
                        <a:pt x="457" y="24"/>
                        <a:pt x="456" y="26"/>
                        <a:pt x="456" y="27"/>
                      </a:cubicBezTo>
                      <a:cubicBezTo>
                        <a:pt x="456" y="27"/>
                        <a:pt x="456" y="27"/>
                        <a:pt x="456" y="27"/>
                      </a:cubicBezTo>
                      <a:cubicBezTo>
                        <a:pt x="456" y="29"/>
                        <a:pt x="457" y="30"/>
                        <a:pt x="459" y="30"/>
                      </a:cubicBezTo>
                      <a:cubicBezTo>
                        <a:pt x="459" y="30"/>
                        <a:pt x="459" y="30"/>
                        <a:pt x="459" y="30"/>
                      </a:cubicBezTo>
                      <a:cubicBezTo>
                        <a:pt x="460" y="30"/>
                        <a:pt x="461" y="29"/>
                        <a:pt x="461" y="27"/>
                      </a:cubicBezTo>
                      <a:close/>
                      <a:moveTo>
                        <a:pt x="473" y="27"/>
                      </a:moveTo>
                      <a:cubicBezTo>
                        <a:pt x="473" y="26"/>
                        <a:pt x="471" y="24"/>
                        <a:pt x="470" y="24"/>
                      </a:cubicBezTo>
                      <a:cubicBezTo>
                        <a:pt x="470" y="24"/>
                        <a:pt x="470" y="24"/>
                        <a:pt x="470" y="24"/>
                      </a:cubicBezTo>
                      <a:cubicBezTo>
                        <a:pt x="468" y="24"/>
                        <a:pt x="467" y="26"/>
                        <a:pt x="467" y="27"/>
                      </a:cubicBezTo>
                      <a:cubicBezTo>
                        <a:pt x="467" y="27"/>
                        <a:pt x="467" y="27"/>
                        <a:pt x="467" y="27"/>
                      </a:cubicBezTo>
                      <a:cubicBezTo>
                        <a:pt x="467" y="29"/>
                        <a:pt x="468" y="30"/>
                        <a:pt x="470" y="30"/>
                      </a:cubicBezTo>
                      <a:cubicBezTo>
                        <a:pt x="470" y="30"/>
                        <a:pt x="470" y="30"/>
                        <a:pt x="470" y="30"/>
                      </a:cubicBezTo>
                      <a:cubicBezTo>
                        <a:pt x="471" y="30"/>
                        <a:pt x="473" y="29"/>
                        <a:pt x="473" y="27"/>
                      </a:cubicBezTo>
                      <a:close/>
                      <a:moveTo>
                        <a:pt x="498" y="24"/>
                      </a:moveTo>
                      <a:cubicBezTo>
                        <a:pt x="500" y="24"/>
                        <a:pt x="501" y="23"/>
                        <a:pt x="501" y="22"/>
                      </a:cubicBezTo>
                      <a:cubicBezTo>
                        <a:pt x="501" y="20"/>
                        <a:pt x="500" y="19"/>
                        <a:pt x="498" y="19"/>
                      </a:cubicBezTo>
                      <a:cubicBezTo>
                        <a:pt x="496" y="19"/>
                        <a:pt x="495" y="20"/>
                        <a:pt x="495" y="22"/>
                      </a:cubicBezTo>
                      <a:cubicBezTo>
                        <a:pt x="495" y="23"/>
                        <a:pt x="496" y="24"/>
                        <a:pt x="498" y="24"/>
                      </a:cubicBezTo>
                      <a:close/>
                      <a:moveTo>
                        <a:pt x="450" y="27"/>
                      </a:moveTo>
                      <a:cubicBezTo>
                        <a:pt x="450" y="26"/>
                        <a:pt x="449" y="24"/>
                        <a:pt x="447" y="24"/>
                      </a:cubicBezTo>
                      <a:cubicBezTo>
                        <a:pt x="447" y="24"/>
                        <a:pt x="447" y="24"/>
                        <a:pt x="447" y="24"/>
                      </a:cubicBezTo>
                      <a:cubicBezTo>
                        <a:pt x="446" y="24"/>
                        <a:pt x="444" y="26"/>
                        <a:pt x="444" y="27"/>
                      </a:cubicBezTo>
                      <a:cubicBezTo>
                        <a:pt x="444" y="27"/>
                        <a:pt x="444" y="27"/>
                        <a:pt x="444" y="27"/>
                      </a:cubicBezTo>
                      <a:cubicBezTo>
                        <a:pt x="444" y="29"/>
                        <a:pt x="446" y="30"/>
                        <a:pt x="447" y="30"/>
                      </a:cubicBezTo>
                      <a:cubicBezTo>
                        <a:pt x="447" y="30"/>
                        <a:pt x="447" y="30"/>
                        <a:pt x="447" y="30"/>
                      </a:cubicBezTo>
                      <a:cubicBezTo>
                        <a:pt x="449" y="30"/>
                        <a:pt x="450" y="29"/>
                        <a:pt x="450" y="27"/>
                      </a:cubicBezTo>
                      <a:close/>
                      <a:moveTo>
                        <a:pt x="498" y="36"/>
                      </a:moveTo>
                      <a:cubicBezTo>
                        <a:pt x="500" y="36"/>
                        <a:pt x="501" y="34"/>
                        <a:pt x="501" y="33"/>
                      </a:cubicBezTo>
                      <a:cubicBezTo>
                        <a:pt x="501" y="31"/>
                        <a:pt x="500" y="30"/>
                        <a:pt x="498" y="30"/>
                      </a:cubicBezTo>
                      <a:cubicBezTo>
                        <a:pt x="496" y="30"/>
                        <a:pt x="495" y="31"/>
                        <a:pt x="495" y="33"/>
                      </a:cubicBezTo>
                      <a:cubicBezTo>
                        <a:pt x="495" y="34"/>
                        <a:pt x="496" y="36"/>
                        <a:pt x="498" y="36"/>
                      </a:cubicBezTo>
                      <a:close/>
                      <a:moveTo>
                        <a:pt x="481" y="30"/>
                      </a:moveTo>
                      <a:cubicBezTo>
                        <a:pt x="483" y="30"/>
                        <a:pt x="484" y="29"/>
                        <a:pt x="484" y="27"/>
                      </a:cubicBezTo>
                      <a:cubicBezTo>
                        <a:pt x="484" y="27"/>
                        <a:pt x="484" y="27"/>
                        <a:pt x="484" y="27"/>
                      </a:cubicBezTo>
                      <a:cubicBezTo>
                        <a:pt x="484" y="26"/>
                        <a:pt x="483" y="24"/>
                        <a:pt x="481" y="24"/>
                      </a:cubicBezTo>
                      <a:cubicBezTo>
                        <a:pt x="481" y="24"/>
                        <a:pt x="481" y="24"/>
                        <a:pt x="481" y="24"/>
                      </a:cubicBezTo>
                      <a:cubicBezTo>
                        <a:pt x="481" y="24"/>
                        <a:pt x="481" y="24"/>
                        <a:pt x="481" y="24"/>
                      </a:cubicBezTo>
                      <a:cubicBezTo>
                        <a:pt x="480" y="24"/>
                        <a:pt x="478" y="26"/>
                        <a:pt x="478" y="27"/>
                      </a:cubicBezTo>
                      <a:cubicBezTo>
                        <a:pt x="478" y="27"/>
                        <a:pt x="478" y="27"/>
                        <a:pt x="478" y="27"/>
                      </a:cubicBezTo>
                      <a:cubicBezTo>
                        <a:pt x="478" y="29"/>
                        <a:pt x="480" y="30"/>
                        <a:pt x="481" y="30"/>
                      </a:cubicBezTo>
                      <a:cubicBezTo>
                        <a:pt x="481" y="30"/>
                        <a:pt x="481" y="30"/>
                        <a:pt x="481" y="30"/>
                      </a:cubicBezTo>
                      <a:close/>
                      <a:moveTo>
                        <a:pt x="487" y="2"/>
                      </a:moveTo>
                      <a:cubicBezTo>
                        <a:pt x="488" y="2"/>
                        <a:pt x="489" y="1"/>
                        <a:pt x="489" y="0"/>
                      </a:cubicBezTo>
                      <a:cubicBezTo>
                        <a:pt x="484" y="0"/>
                        <a:pt x="484" y="0"/>
                        <a:pt x="484" y="0"/>
                      </a:cubicBezTo>
                      <a:cubicBezTo>
                        <a:pt x="484" y="1"/>
                        <a:pt x="485" y="2"/>
                        <a:pt x="487" y="2"/>
                      </a:cubicBezTo>
                      <a:close/>
                      <a:moveTo>
                        <a:pt x="509" y="24"/>
                      </a:moveTo>
                      <a:cubicBezTo>
                        <a:pt x="511" y="24"/>
                        <a:pt x="512" y="23"/>
                        <a:pt x="512" y="22"/>
                      </a:cubicBezTo>
                      <a:cubicBezTo>
                        <a:pt x="512" y="20"/>
                        <a:pt x="511" y="19"/>
                        <a:pt x="509" y="19"/>
                      </a:cubicBezTo>
                      <a:cubicBezTo>
                        <a:pt x="508" y="19"/>
                        <a:pt x="507" y="20"/>
                        <a:pt x="507" y="22"/>
                      </a:cubicBezTo>
                      <a:cubicBezTo>
                        <a:pt x="507" y="23"/>
                        <a:pt x="508" y="24"/>
                        <a:pt x="509" y="24"/>
                      </a:cubicBezTo>
                      <a:close/>
                      <a:moveTo>
                        <a:pt x="521" y="24"/>
                      </a:moveTo>
                      <a:cubicBezTo>
                        <a:pt x="522" y="24"/>
                        <a:pt x="523" y="23"/>
                        <a:pt x="523" y="22"/>
                      </a:cubicBezTo>
                      <a:cubicBezTo>
                        <a:pt x="523" y="20"/>
                        <a:pt x="522" y="19"/>
                        <a:pt x="521" y="19"/>
                      </a:cubicBezTo>
                      <a:cubicBezTo>
                        <a:pt x="519" y="19"/>
                        <a:pt x="518" y="20"/>
                        <a:pt x="518" y="22"/>
                      </a:cubicBezTo>
                      <a:cubicBezTo>
                        <a:pt x="518" y="23"/>
                        <a:pt x="519" y="24"/>
                        <a:pt x="521" y="24"/>
                      </a:cubicBezTo>
                      <a:close/>
                      <a:moveTo>
                        <a:pt x="521" y="8"/>
                      </a:moveTo>
                      <a:cubicBezTo>
                        <a:pt x="519" y="8"/>
                        <a:pt x="518" y="9"/>
                        <a:pt x="518" y="10"/>
                      </a:cubicBezTo>
                      <a:cubicBezTo>
                        <a:pt x="518" y="12"/>
                        <a:pt x="519" y="13"/>
                        <a:pt x="521" y="13"/>
                      </a:cubicBezTo>
                      <a:cubicBezTo>
                        <a:pt x="522" y="13"/>
                        <a:pt x="523" y="12"/>
                        <a:pt x="523" y="10"/>
                      </a:cubicBezTo>
                      <a:cubicBezTo>
                        <a:pt x="523" y="9"/>
                        <a:pt x="522" y="8"/>
                        <a:pt x="521" y="8"/>
                      </a:cubicBezTo>
                      <a:close/>
                      <a:moveTo>
                        <a:pt x="509" y="8"/>
                      </a:moveTo>
                      <a:cubicBezTo>
                        <a:pt x="508" y="8"/>
                        <a:pt x="507" y="9"/>
                        <a:pt x="507" y="10"/>
                      </a:cubicBezTo>
                      <a:cubicBezTo>
                        <a:pt x="507" y="12"/>
                        <a:pt x="508" y="13"/>
                        <a:pt x="509" y="13"/>
                      </a:cubicBezTo>
                      <a:cubicBezTo>
                        <a:pt x="511" y="13"/>
                        <a:pt x="512" y="12"/>
                        <a:pt x="512" y="10"/>
                      </a:cubicBezTo>
                      <a:cubicBezTo>
                        <a:pt x="512" y="9"/>
                        <a:pt x="511" y="8"/>
                        <a:pt x="509" y="8"/>
                      </a:cubicBezTo>
                      <a:close/>
                      <a:moveTo>
                        <a:pt x="535" y="16"/>
                      </a:moveTo>
                      <a:cubicBezTo>
                        <a:pt x="535" y="16"/>
                        <a:pt x="535" y="16"/>
                        <a:pt x="535" y="16"/>
                      </a:cubicBezTo>
                      <a:cubicBezTo>
                        <a:pt x="535" y="17"/>
                        <a:pt x="536" y="19"/>
                        <a:pt x="538" y="19"/>
                      </a:cubicBezTo>
                      <a:cubicBezTo>
                        <a:pt x="538" y="19"/>
                        <a:pt x="538" y="19"/>
                        <a:pt x="538" y="19"/>
                      </a:cubicBezTo>
                      <a:cubicBezTo>
                        <a:pt x="539" y="19"/>
                        <a:pt x="540" y="17"/>
                        <a:pt x="540" y="16"/>
                      </a:cubicBezTo>
                      <a:cubicBezTo>
                        <a:pt x="540" y="16"/>
                        <a:pt x="540" y="16"/>
                        <a:pt x="540" y="16"/>
                      </a:cubicBezTo>
                      <a:cubicBezTo>
                        <a:pt x="540" y="14"/>
                        <a:pt x="539" y="13"/>
                        <a:pt x="538" y="13"/>
                      </a:cubicBezTo>
                      <a:cubicBezTo>
                        <a:pt x="538" y="13"/>
                        <a:pt x="538" y="13"/>
                        <a:pt x="538" y="13"/>
                      </a:cubicBezTo>
                      <a:cubicBezTo>
                        <a:pt x="536" y="13"/>
                        <a:pt x="535" y="14"/>
                        <a:pt x="535" y="16"/>
                      </a:cubicBezTo>
                      <a:close/>
                      <a:moveTo>
                        <a:pt x="523" y="16"/>
                      </a:moveTo>
                      <a:cubicBezTo>
                        <a:pt x="523" y="16"/>
                        <a:pt x="523" y="16"/>
                        <a:pt x="523" y="16"/>
                      </a:cubicBezTo>
                      <a:cubicBezTo>
                        <a:pt x="523" y="17"/>
                        <a:pt x="525" y="19"/>
                        <a:pt x="526" y="19"/>
                      </a:cubicBezTo>
                      <a:cubicBezTo>
                        <a:pt x="526" y="19"/>
                        <a:pt x="526" y="19"/>
                        <a:pt x="526" y="19"/>
                      </a:cubicBezTo>
                      <a:cubicBezTo>
                        <a:pt x="528" y="19"/>
                        <a:pt x="529" y="17"/>
                        <a:pt x="529" y="16"/>
                      </a:cubicBezTo>
                      <a:cubicBezTo>
                        <a:pt x="529" y="16"/>
                        <a:pt x="529" y="16"/>
                        <a:pt x="529" y="16"/>
                      </a:cubicBezTo>
                      <a:cubicBezTo>
                        <a:pt x="529" y="14"/>
                        <a:pt x="528" y="13"/>
                        <a:pt x="526" y="13"/>
                      </a:cubicBezTo>
                      <a:cubicBezTo>
                        <a:pt x="526" y="13"/>
                        <a:pt x="526" y="13"/>
                        <a:pt x="526" y="13"/>
                      </a:cubicBezTo>
                      <a:cubicBezTo>
                        <a:pt x="525" y="13"/>
                        <a:pt x="523" y="14"/>
                        <a:pt x="523" y="16"/>
                      </a:cubicBezTo>
                      <a:close/>
                      <a:moveTo>
                        <a:pt x="538" y="8"/>
                      </a:moveTo>
                      <a:cubicBezTo>
                        <a:pt x="538" y="8"/>
                        <a:pt x="538" y="8"/>
                        <a:pt x="538" y="8"/>
                      </a:cubicBezTo>
                      <a:cubicBezTo>
                        <a:pt x="539" y="8"/>
                        <a:pt x="540" y="6"/>
                        <a:pt x="540" y="5"/>
                      </a:cubicBezTo>
                      <a:cubicBezTo>
                        <a:pt x="540" y="5"/>
                        <a:pt x="540" y="5"/>
                        <a:pt x="540" y="5"/>
                      </a:cubicBezTo>
                      <a:cubicBezTo>
                        <a:pt x="540" y="3"/>
                        <a:pt x="539" y="2"/>
                        <a:pt x="538" y="2"/>
                      </a:cubicBezTo>
                      <a:cubicBezTo>
                        <a:pt x="538" y="2"/>
                        <a:pt x="538" y="2"/>
                        <a:pt x="538" y="2"/>
                      </a:cubicBezTo>
                      <a:cubicBezTo>
                        <a:pt x="536" y="2"/>
                        <a:pt x="535" y="3"/>
                        <a:pt x="535" y="5"/>
                      </a:cubicBezTo>
                      <a:cubicBezTo>
                        <a:pt x="535" y="5"/>
                        <a:pt x="535" y="5"/>
                        <a:pt x="535" y="5"/>
                      </a:cubicBezTo>
                      <a:cubicBezTo>
                        <a:pt x="535" y="6"/>
                        <a:pt x="536" y="8"/>
                        <a:pt x="538" y="8"/>
                      </a:cubicBezTo>
                      <a:close/>
                      <a:moveTo>
                        <a:pt x="532" y="8"/>
                      </a:moveTo>
                      <a:cubicBezTo>
                        <a:pt x="530" y="8"/>
                        <a:pt x="529" y="9"/>
                        <a:pt x="529" y="10"/>
                      </a:cubicBezTo>
                      <a:cubicBezTo>
                        <a:pt x="529" y="12"/>
                        <a:pt x="530" y="13"/>
                        <a:pt x="532" y="13"/>
                      </a:cubicBezTo>
                      <a:cubicBezTo>
                        <a:pt x="533" y="13"/>
                        <a:pt x="535" y="12"/>
                        <a:pt x="535" y="10"/>
                      </a:cubicBezTo>
                      <a:cubicBezTo>
                        <a:pt x="535" y="9"/>
                        <a:pt x="533" y="8"/>
                        <a:pt x="532" y="8"/>
                      </a:cubicBezTo>
                      <a:close/>
                      <a:moveTo>
                        <a:pt x="532" y="24"/>
                      </a:moveTo>
                      <a:cubicBezTo>
                        <a:pt x="533" y="24"/>
                        <a:pt x="535" y="23"/>
                        <a:pt x="535" y="22"/>
                      </a:cubicBezTo>
                      <a:cubicBezTo>
                        <a:pt x="535" y="20"/>
                        <a:pt x="533" y="19"/>
                        <a:pt x="532" y="19"/>
                      </a:cubicBezTo>
                      <a:cubicBezTo>
                        <a:pt x="530" y="19"/>
                        <a:pt x="529" y="20"/>
                        <a:pt x="529" y="22"/>
                      </a:cubicBezTo>
                      <a:cubicBezTo>
                        <a:pt x="529" y="23"/>
                        <a:pt x="530" y="24"/>
                        <a:pt x="532" y="24"/>
                      </a:cubicBezTo>
                      <a:close/>
                      <a:moveTo>
                        <a:pt x="543" y="19"/>
                      </a:moveTo>
                      <a:cubicBezTo>
                        <a:pt x="542" y="19"/>
                        <a:pt x="540" y="20"/>
                        <a:pt x="540" y="22"/>
                      </a:cubicBezTo>
                      <a:cubicBezTo>
                        <a:pt x="540" y="23"/>
                        <a:pt x="542" y="24"/>
                        <a:pt x="543" y="24"/>
                      </a:cubicBezTo>
                      <a:cubicBezTo>
                        <a:pt x="545" y="24"/>
                        <a:pt x="546" y="23"/>
                        <a:pt x="546" y="22"/>
                      </a:cubicBezTo>
                      <a:cubicBezTo>
                        <a:pt x="546" y="20"/>
                        <a:pt x="545" y="19"/>
                        <a:pt x="543" y="19"/>
                      </a:cubicBezTo>
                      <a:close/>
                      <a:moveTo>
                        <a:pt x="509" y="36"/>
                      </a:moveTo>
                      <a:cubicBezTo>
                        <a:pt x="511" y="36"/>
                        <a:pt x="512" y="34"/>
                        <a:pt x="512" y="33"/>
                      </a:cubicBezTo>
                      <a:cubicBezTo>
                        <a:pt x="512" y="31"/>
                        <a:pt x="511" y="30"/>
                        <a:pt x="509" y="30"/>
                      </a:cubicBezTo>
                      <a:cubicBezTo>
                        <a:pt x="508" y="30"/>
                        <a:pt x="507" y="31"/>
                        <a:pt x="507" y="33"/>
                      </a:cubicBezTo>
                      <a:cubicBezTo>
                        <a:pt x="507" y="34"/>
                        <a:pt x="508" y="36"/>
                        <a:pt x="509" y="36"/>
                      </a:cubicBezTo>
                      <a:close/>
                      <a:moveTo>
                        <a:pt x="543" y="8"/>
                      </a:moveTo>
                      <a:cubicBezTo>
                        <a:pt x="542" y="8"/>
                        <a:pt x="540" y="9"/>
                        <a:pt x="540" y="10"/>
                      </a:cubicBezTo>
                      <a:cubicBezTo>
                        <a:pt x="540" y="12"/>
                        <a:pt x="542" y="13"/>
                        <a:pt x="543" y="13"/>
                      </a:cubicBezTo>
                      <a:cubicBezTo>
                        <a:pt x="545" y="13"/>
                        <a:pt x="546" y="12"/>
                        <a:pt x="546" y="10"/>
                      </a:cubicBezTo>
                      <a:cubicBezTo>
                        <a:pt x="546" y="9"/>
                        <a:pt x="545" y="8"/>
                        <a:pt x="543" y="8"/>
                      </a:cubicBezTo>
                      <a:close/>
                      <a:moveTo>
                        <a:pt x="543" y="36"/>
                      </a:moveTo>
                      <a:cubicBezTo>
                        <a:pt x="545" y="36"/>
                        <a:pt x="546" y="34"/>
                        <a:pt x="546" y="33"/>
                      </a:cubicBezTo>
                      <a:cubicBezTo>
                        <a:pt x="546" y="31"/>
                        <a:pt x="545" y="30"/>
                        <a:pt x="543" y="30"/>
                      </a:cubicBezTo>
                      <a:cubicBezTo>
                        <a:pt x="542" y="30"/>
                        <a:pt x="540" y="31"/>
                        <a:pt x="540" y="33"/>
                      </a:cubicBezTo>
                      <a:cubicBezTo>
                        <a:pt x="540" y="34"/>
                        <a:pt x="542" y="36"/>
                        <a:pt x="543" y="36"/>
                      </a:cubicBezTo>
                      <a:close/>
                      <a:moveTo>
                        <a:pt x="521" y="36"/>
                      </a:moveTo>
                      <a:cubicBezTo>
                        <a:pt x="522" y="36"/>
                        <a:pt x="523" y="34"/>
                        <a:pt x="523" y="33"/>
                      </a:cubicBezTo>
                      <a:cubicBezTo>
                        <a:pt x="523" y="31"/>
                        <a:pt x="522" y="30"/>
                        <a:pt x="521" y="30"/>
                      </a:cubicBezTo>
                      <a:cubicBezTo>
                        <a:pt x="519" y="30"/>
                        <a:pt x="518" y="31"/>
                        <a:pt x="518" y="33"/>
                      </a:cubicBezTo>
                      <a:cubicBezTo>
                        <a:pt x="518" y="34"/>
                        <a:pt x="519" y="36"/>
                        <a:pt x="521" y="36"/>
                      </a:cubicBezTo>
                      <a:close/>
                      <a:moveTo>
                        <a:pt x="532" y="36"/>
                      </a:moveTo>
                      <a:cubicBezTo>
                        <a:pt x="533" y="36"/>
                        <a:pt x="535" y="34"/>
                        <a:pt x="535" y="33"/>
                      </a:cubicBezTo>
                      <a:cubicBezTo>
                        <a:pt x="535" y="31"/>
                        <a:pt x="533" y="30"/>
                        <a:pt x="532" y="30"/>
                      </a:cubicBezTo>
                      <a:cubicBezTo>
                        <a:pt x="530" y="30"/>
                        <a:pt x="529" y="31"/>
                        <a:pt x="529" y="33"/>
                      </a:cubicBezTo>
                      <a:cubicBezTo>
                        <a:pt x="529" y="34"/>
                        <a:pt x="530" y="36"/>
                        <a:pt x="532" y="36"/>
                      </a:cubicBezTo>
                      <a:close/>
                      <a:moveTo>
                        <a:pt x="583" y="8"/>
                      </a:moveTo>
                      <a:cubicBezTo>
                        <a:pt x="583" y="8"/>
                        <a:pt x="583" y="8"/>
                        <a:pt x="583" y="8"/>
                      </a:cubicBezTo>
                      <a:cubicBezTo>
                        <a:pt x="584" y="8"/>
                        <a:pt x="585" y="7"/>
                        <a:pt x="585" y="6"/>
                      </a:cubicBezTo>
                      <a:cubicBezTo>
                        <a:pt x="585" y="5"/>
                        <a:pt x="584" y="5"/>
                        <a:pt x="584" y="4"/>
                      </a:cubicBezTo>
                      <a:cubicBezTo>
                        <a:pt x="583" y="4"/>
                        <a:pt x="582" y="3"/>
                        <a:pt x="581" y="3"/>
                      </a:cubicBezTo>
                      <a:cubicBezTo>
                        <a:pt x="580" y="3"/>
                        <a:pt x="580" y="4"/>
                        <a:pt x="580" y="5"/>
                      </a:cubicBezTo>
                      <a:cubicBezTo>
                        <a:pt x="580" y="5"/>
                        <a:pt x="580" y="5"/>
                        <a:pt x="580" y="5"/>
                      </a:cubicBezTo>
                      <a:cubicBezTo>
                        <a:pt x="580" y="6"/>
                        <a:pt x="581" y="8"/>
                        <a:pt x="583" y="8"/>
                      </a:cubicBezTo>
                      <a:close/>
                      <a:moveTo>
                        <a:pt x="450" y="38"/>
                      </a:moveTo>
                      <a:cubicBezTo>
                        <a:pt x="450" y="37"/>
                        <a:pt x="449" y="36"/>
                        <a:pt x="447" y="36"/>
                      </a:cubicBezTo>
                      <a:cubicBezTo>
                        <a:pt x="447" y="36"/>
                        <a:pt x="447" y="36"/>
                        <a:pt x="447" y="36"/>
                      </a:cubicBezTo>
                      <a:cubicBezTo>
                        <a:pt x="446" y="36"/>
                        <a:pt x="444" y="37"/>
                        <a:pt x="444" y="38"/>
                      </a:cubicBezTo>
                      <a:cubicBezTo>
                        <a:pt x="444" y="38"/>
                        <a:pt x="444" y="38"/>
                        <a:pt x="444" y="38"/>
                      </a:cubicBezTo>
                      <a:cubicBezTo>
                        <a:pt x="444" y="38"/>
                        <a:pt x="444" y="38"/>
                        <a:pt x="444" y="38"/>
                      </a:cubicBezTo>
                      <a:cubicBezTo>
                        <a:pt x="444" y="40"/>
                        <a:pt x="446" y="41"/>
                        <a:pt x="447" y="41"/>
                      </a:cubicBezTo>
                      <a:cubicBezTo>
                        <a:pt x="447" y="41"/>
                        <a:pt x="447" y="41"/>
                        <a:pt x="447" y="41"/>
                      </a:cubicBezTo>
                      <a:cubicBezTo>
                        <a:pt x="449" y="41"/>
                        <a:pt x="450" y="40"/>
                        <a:pt x="450" y="38"/>
                      </a:cubicBezTo>
                      <a:cubicBezTo>
                        <a:pt x="450" y="38"/>
                        <a:pt x="450" y="38"/>
                        <a:pt x="450" y="38"/>
                      </a:cubicBezTo>
                      <a:close/>
                      <a:moveTo>
                        <a:pt x="428" y="38"/>
                      </a:moveTo>
                      <a:cubicBezTo>
                        <a:pt x="428" y="38"/>
                        <a:pt x="428" y="38"/>
                        <a:pt x="428" y="38"/>
                      </a:cubicBezTo>
                      <a:cubicBezTo>
                        <a:pt x="428" y="37"/>
                        <a:pt x="426" y="36"/>
                        <a:pt x="425" y="36"/>
                      </a:cubicBezTo>
                      <a:cubicBezTo>
                        <a:pt x="425" y="36"/>
                        <a:pt x="425" y="36"/>
                        <a:pt x="425" y="36"/>
                      </a:cubicBezTo>
                      <a:cubicBezTo>
                        <a:pt x="423" y="36"/>
                        <a:pt x="422" y="37"/>
                        <a:pt x="422" y="38"/>
                      </a:cubicBezTo>
                      <a:cubicBezTo>
                        <a:pt x="422" y="38"/>
                        <a:pt x="422" y="38"/>
                        <a:pt x="422" y="38"/>
                      </a:cubicBezTo>
                      <a:cubicBezTo>
                        <a:pt x="422" y="38"/>
                        <a:pt x="422" y="38"/>
                        <a:pt x="422" y="38"/>
                      </a:cubicBezTo>
                      <a:cubicBezTo>
                        <a:pt x="422" y="40"/>
                        <a:pt x="423" y="41"/>
                        <a:pt x="425" y="41"/>
                      </a:cubicBezTo>
                      <a:cubicBezTo>
                        <a:pt x="425" y="41"/>
                        <a:pt x="425" y="41"/>
                        <a:pt x="425" y="41"/>
                      </a:cubicBezTo>
                      <a:cubicBezTo>
                        <a:pt x="426" y="41"/>
                        <a:pt x="428" y="40"/>
                        <a:pt x="428" y="38"/>
                      </a:cubicBezTo>
                      <a:close/>
                      <a:moveTo>
                        <a:pt x="461" y="38"/>
                      </a:moveTo>
                      <a:cubicBezTo>
                        <a:pt x="461" y="37"/>
                        <a:pt x="460" y="36"/>
                        <a:pt x="459" y="36"/>
                      </a:cubicBezTo>
                      <a:cubicBezTo>
                        <a:pt x="459" y="36"/>
                        <a:pt x="459" y="36"/>
                        <a:pt x="459" y="36"/>
                      </a:cubicBezTo>
                      <a:cubicBezTo>
                        <a:pt x="457" y="36"/>
                        <a:pt x="456" y="37"/>
                        <a:pt x="456" y="38"/>
                      </a:cubicBezTo>
                      <a:cubicBezTo>
                        <a:pt x="456" y="38"/>
                        <a:pt x="456" y="38"/>
                        <a:pt x="456" y="38"/>
                      </a:cubicBezTo>
                      <a:cubicBezTo>
                        <a:pt x="456" y="38"/>
                        <a:pt x="456" y="38"/>
                        <a:pt x="456" y="38"/>
                      </a:cubicBezTo>
                      <a:cubicBezTo>
                        <a:pt x="456" y="40"/>
                        <a:pt x="457" y="41"/>
                        <a:pt x="459" y="41"/>
                      </a:cubicBezTo>
                      <a:cubicBezTo>
                        <a:pt x="459" y="41"/>
                        <a:pt x="459" y="41"/>
                        <a:pt x="459" y="41"/>
                      </a:cubicBezTo>
                      <a:cubicBezTo>
                        <a:pt x="460" y="41"/>
                        <a:pt x="461" y="40"/>
                        <a:pt x="461" y="38"/>
                      </a:cubicBezTo>
                      <a:cubicBezTo>
                        <a:pt x="461" y="38"/>
                        <a:pt x="461" y="38"/>
                        <a:pt x="461" y="38"/>
                      </a:cubicBezTo>
                      <a:close/>
                      <a:moveTo>
                        <a:pt x="464" y="41"/>
                      </a:moveTo>
                      <a:cubicBezTo>
                        <a:pt x="463" y="41"/>
                        <a:pt x="461" y="42"/>
                        <a:pt x="461" y="44"/>
                      </a:cubicBezTo>
                      <a:cubicBezTo>
                        <a:pt x="461" y="45"/>
                        <a:pt x="463" y="46"/>
                        <a:pt x="464" y="47"/>
                      </a:cubicBezTo>
                      <a:cubicBezTo>
                        <a:pt x="464" y="47"/>
                        <a:pt x="464" y="47"/>
                        <a:pt x="464" y="47"/>
                      </a:cubicBezTo>
                      <a:cubicBezTo>
                        <a:pt x="466" y="46"/>
                        <a:pt x="467" y="45"/>
                        <a:pt x="467" y="44"/>
                      </a:cubicBezTo>
                      <a:cubicBezTo>
                        <a:pt x="467" y="42"/>
                        <a:pt x="466" y="41"/>
                        <a:pt x="464" y="41"/>
                      </a:cubicBezTo>
                      <a:close/>
                      <a:moveTo>
                        <a:pt x="430" y="41"/>
                      </a:moveTo>
                      <a:cubicBezTo>
                        <a:pt x="429" y="41"/>
                        <a:pt x="428" y="42"/>
                        <a:pt x="428" y="44"/>
                      </a:cubicBezTo>
                      <a:cubicBezTo>
                        <a:pt x="428" y="45"/>
                        <a:pt x="429" y="46"/>
                        <a:pt x="430" y="47"/>
                      </a:cubicBezTo>
                      <a:cubicBezTo>
                        <a:pt x="431" y="47"/>
                        <a:pt x="431" y="47"/>
                        <a:pt x="431" y="47"/>
                      </a:cubicBezTo>
                      <a:cubicBezTo>
                        <a:pt x="432" y="46"/>
                        <a:pt x="433" y="45"/>
                        <a:pt x="433" y="44"/>
                      </a:cubicBezTo>
                      <a:cubicBezTo>
                        <a:pt x="433" y="42"/>
                        <a:pt x="432" y="41"/>
                        <a:pt x="430" y="41"/>
                      </a:cubicBezTo>
                      <a:close/>
                      <a:moveTo>
                        <a:pt x="442" y="41"/>
                      </a:moveTo>
                      <a:cubicBezTo>
                        <a:pt x="440" y="41"/>
                        <a:pt x="439" y="42"/>
                        <a:pt x="439" y="44"/>
                      </a:cubicBezTo>
                      <a:cubicBezTo>
                        <a:pt x="439" y="45"/>
                        <a:pt x="440" y="46"/>
                        <a:pt x="441" y="47"/>
                      </a:cubicBezTo>
                      <a:cubicBezTo>
                        <a:pt x="442" y="47"/>
                        <a:pt x="442" y="47"/>
                        <a:pt x="442" y="47"/>
                      </a:cubicBezTo>
                      <a:cubicBezTo>
                        <a:pt x="443" y="46"/>
                        <a:pt x="444" y="45"/>
                        <a:pt x="444" y="44"/>
                      </a:cubicBezTo>
                      <a:cubicBezTo>
                        <a:pt x="444" y="42"/>
                        <a:pt x="443" y="41"/>
                        <a:pt x="442" y="41"/>
                      </a:cubicBezTo>
                      <a:close/>
                      <a:moveTo>
                        <a:pt x="439" y="38"/>
                      </a:moveTo>
                      <a:cubicBezTo>
                        <a:pt x="439" y="38"/>
                        <a:pt x="439" y="38"/>
                        <a:pt x="439" y="38"/>
                      </a:cubicBezTo>
                      <a:cubicBezTo>
                        <a:pt x="439" y="37"/>
                        <a:pt x="438" y="36"/>
                        <a:pt x="436" y="36"/>
                      </a:cubicBezTo>
                      <a:cubicBezTo>
                        <a:pt x="436" y="36"/>
                        <a:pt x="436" y="36"/>
                        <a:pt x="436" y="36"/>
                      </a:cubicBezTo>
                      <a:cubicBezTo>
                        <a:pt x="434" y="36"/>
                        <a:pt x="433" y="37"/>
                        <a:pt x="433" y="38"/>
                      </a:cubicBezTo>
                      <a:cubicBezTo>
                        <a:pt x="433" y="38"/>
                        <a:pt x="433" y="38"/>
                        <a:pt x="433" y="38"/>
                      </a:cubicBezTo>
                      <a:cubicBezTo>
                        <a:pt x="433" y="38"/>
                        <a:pt x="433" y="38"/>
                        <a:pt x="433" y="38"/>
                      </a:cubicBezTo>
                      <a:cubicBezTo>
                        <a:pt x="433" y="40"/>
                        <a:pt x="434" y="41"/>
                        <a:pt x="436" y="41"/>
                      </a:cubicBezTo>
                      <a:cubicBezTo>
                        <a:pt x="436" y="41"/>
                        <a:pt x="436" y="41"/>
                        <a:pt x="436" y="41"/>
                      </a:cubicBezTo>
                      <a:cubicBezTo>
                        <a:pt x="438" y="41"/>
                        <a:pt x="439" y="40"/>
                        <a:pt x="439" y="38"/>
                      </a:cubicBezTo>
                      <a:close/>
                      <a:moveTo>
                        <a:pt x="453" y="41"/>
                      </a:moveTo>
                      <a:cubicBezTo>
                        <a:pt x="451" y="41"/>
                        <a:pt x="450" y="42"/>
                        <a:pt x="450" y="44"/>
                      </a:cubicBezTo>
                      <a:cubicBezTo>
                        <a:pt x="450" y="45"/>
                        <a:pt x="451" y="46"/>
                        <a:pt x="453" y="47"/>
                      </a:cubicBezTo>
                      <a:cubicBezTo>
                        <a:pt x="453" y="47"/>
                        <a:pt x="453" y="47"/>
                        <a:pt x="453" y="47"/>
                      </a:cubicBezTo>
                      <a:cubicBezTo>
                        <a:pt x="455" y="46"/>
                        <a:pt x="456" y="45"/>
                        <a:pt x="456" y="44"/>
                      </a:cubicBezTo>
                      <a:cubicBezTo>
                        <a:pt x="456" y="42"/>
                        <a:pt x="455" y="41"/>
                        <a:pt x="453" y="41"/>
                      </a:cubicBezTo>
                      <a:close/>
                      <a:moveTo>
                        <a:pt x="473" y="38"/>
                      </a:moveTo>
                      <a:cubicBezTo>
                        <a:pt x="473" y="37"/>
                        <a:pt x="471" y="36"/>
                        <a:pt x="470" y="36"/>
                      </a:cubicBezTo>
                      <a:cubicBezTo>
                        <a:pt x="470" y="36"/>
                        <a:pt x="470" y="36"/>
                        <a:pt x="470" y="36"/>
                      </a:cubicBezTo>
                      <a:cubicBezTo>
                        <a:pt x="468" y="36"/>
                        <a:pt x="467" y="37"/>
                        <a:pt x="467" y="38"/>
                      </a:cubicBezTo>
                      <a:cubicBezTo>
                        <a:pt x="467" y="38"/>
                        <a:pt x="467" y="38"/>
                        <a:pt x="467" y="38"/>
                      </a:cubicBezTo>
                      <a:cubicBezTo>
                        <a:pt x="467" y="38"/>
                        <a:pt x="467" y="38"/>
                        <a:pt x="467" y="38"/>
                      </a:cubicBezTo>
                      <a:cubicBezTo>
                        <a:pt x="467" y="40"/>
                        <a:pt x="468" y="41"/>
                        <a:pt x="470" y="41"/>
                      </a:cubicBezTo>
                      <a:cubicBezTo>
                        <a:pt x="470" y="41"/>
                        <a:pt x="470" y="41"/>
                        <a:pt x="470" y="41"/>
                      </a:cubicBezTo>
                      <a:cubicBezTo>
                        <a:pt x="471" y="41"/>
                        <a:pt x="473" y="40"/>
                        <a:pt x="473" y="38"/>
                      </a:cubicBezTo>
                      <a:cubicBezTo>
                        <a:pt x="473" y="38"/>
                        <a:pt x="473" y="38"/>
                        <a:pt x="473" y="38"/>
                      </a:cubicBezTo>
                      <a:close/>
                      <a:moveTo>
                        <a:pt x="487" y="41"/>
                      </a:moveTo>
                      <a:cubicBezTo>
                        <a:pt x="485" y="41"/>
                        <a:pt x="484" y="42"/>
                        <a:pt x="484" y="44"/>
                      </a:cubicBezTo>
                      <a:cubicBezTo>
                        <a:pt x="484" y="45"/>
                        <a:pt x="485" y="47"/>
                        <a:pt x="487" y="47"/>
                      </a:cubicBezTo>
                      <a:cubicBezTo>
                        <a:pt x="487" y="47"/>
                        <a:pt x="487" y="47"/>
                        <a:pt x="487" y="47"/>
                      </a:cubicBezTo>
                      <a:cubicBezTo>
                        <a:pt x="488" y="47"/>
                        <a:pt x="490" y="45"/>
                        <a:pt x="490" y="44"/>
                      </a:cubicBezTo>
                      <a:cubicBezTo>
                        <a:pt x="490" y="42"/>
                        <a:pt x="488" y="41"/>
                        <a:pt x="487" y="41"/>
                      </a:cubicBezTo>
                      <a:close/>
                      <a:moveTo>
                        <a:pt x="492" y="24"/>
                      </a:moveTo>
                      <a:cubicBezTo>
                        <a:pt x="492" y="24"/>
                        <a:pt x="492" y="24"/>
                        <a:pt x="492" y="24"/>
                      </a:cubicBezTo>
                      <a:cubicBezTo>
                        <a:pt x="491" y="24"/>
                        <a:pt x="490" y="26"/>
                        <a:pt x="490" y="27"/>
                      </a:cubicBezTo>
                      <a:cubicBezTo>
                        <a:pt x="490" y="27"/>
                        <a:pt x="490" y="27"/>
                        <a:pt x="490" y="27"/>
                      </a:cubicBezTo>
                      <a:cubicBezTo>
                        <a:pt x="490" y="29"/>
                        <a:pt x="491" y="30"/>
                        <a:pt x="492" y="30"/>
                      </a:cubicBezTo>
                      <a:cubicBezTo>
                        <a:pt x="492" y="30"/>
                        <a:pt x="492" y="30"/>
                        <a:pt x="492" y="30"/>
                      </a:cubicBezTo>
                      <a:cubicBezTo>
                        <a:pt x="494" y="30"/>
                        <a:pt x="495" y="29"/>
                        <a:pt x="495" y="27"/>
                      </a:cubicBezTo>
                      <a:cubicBezTo>
                        <a:pt x="495" y="27"/>
                        <a:pt x="495" y="27"/>
                        <a:pt x="495" y="27"/>
                      </a:cubicBezTo>
                      <a:cubicBezTo>
                        <a:pt x="495" y="26"/>
                        <a:pt x="494" y="24"/>
                        <a:pt x="492" y="24"/>
                      </a:cubicBezTo>
                      <a:close/>
                      <a:moveTo>
                        <a:pt x="495" y="38"/>
                      </a:moveTo>
                      <a:cubicBezTo>
                        <a:pt x="495" y="37"/>
                        <a:pt x="494" y="36"/>
                        <a:pt x="492" y="36"/>
                      </a:cubicBezTo>
                      <a:cubicBezTo>
                        <a:pt x="492" y="36"/>
                        <a:pt x="492" y="36"/>
                        <a:pt x="492" y="36"/>
                      </a:cubicBezTo>
                      <a:cubicBezTo>
                        <a:pt x="491" y="36"/>
                        <a:pt x="490" y="37"/>
                        <a:pt x="490" y="38"/>
                      </a:cubicBezTo>
                      <a:cubicBezTo>
                        <a:pt x="490" y="38"/>
                        <a:pt x="490" y="38"/>
                        <a:pt x="490" y="38"/>
                      </a:cubicBezTo>
                      <a:cubicBezTo>
                        <a:pt x="490" y="38"/>
                        <a:pt x="490" y="38"/>
                        <a:pt x="490" y="38"/>
                      </a:cubicBezTo>
                      <a:cubicBezTo>
                        <a:pt x="490" y="40"/>
                        <a:pt x="491" y="41"/>
                        <a:pt x="492" y="41"/>
                      </a:cubicBezTo>
                      <a:cubicBezTo>
                        <a:pt x="492" y="41"/>
                        <a:pt x="492" y="41"/>
                        <a:pt x="492" y="41"/>
                      </a:cubicBezTo>
                      <a:cubicBezTo>
                        <a:pt x="494" y="41"/>
                        <a:pt x="495" y="40"/>
                        <a:pt x="495" y="38"/>
                      </a:cubicBezTo>
                      <a:cubicBezTo>
                        <a:pt x="495" y="38"/>
                        <a:pt x="495" y="38"/>
                        <a:pt x="495" y="38"/>
                      </a:cubicBezTo>
                      <a:cubicBezTo>
                        <a:pt x="495" y="38"/>
                        <a:pt x="495" y="38"/>
                        <a:pt x="495" y="38"/>
                      </a:cubicBezTo>
                      <a:close/>
                      <a:moveTo>
                        <a:pt x="484" y="38"/>
                      </a:moveTo>
                      <a:cubicBezTo>
                        <a:pt x="484" y="38"/>
                        <a:pt x="484" y="38"/>
                        <a:pt x="484" y="38"/>
                      </a:cubicBezTo>
                      <a:cubicBezTo>
                        <a:pt x="484" y="37"/>
                        <a:pt x="483" y="36"/>
                        <a:pt x="481" y="36"/>
                      </a:cubicBezTo>
                      <a:cubicBezTo>
                        <a:pt x="481" y="36"/>
                        <a:pt x="481" y="36"/>
                        <a:pt x="481" y="36"/>
                      </a:cubicBezTo>
                      <a:cubicBezTo>
                        <a:pt x="481" y="36"/>
                        <a:pt x="481" y="36"/>
                        <a:pt x="481" y="36"/>
                      </a:cubicBezTo>
                      <a:cubicBezTo>
                        <a:pt x="480" y="36"/>
                        <a:pt x="478" y="37"/>
                        <a:pt x="478" y="38"/>
                      </a:cubicBezTo>
                      <a:cubicBezTo>
                        <a:pt x="478" y="38"/>
                        <a:pt x="478" y="38"/>
                        <a:pt x="478" y="38"/>
                      </a:cubicBezTo>
                      <a:cubicBezTo>
                        <a:pt x="478" y="38"/>
                        <a:pt x="478" y="38"/>
                        <a:pt x="478" y="38"/>
                      </a:cubicBezTo>
                      <a:cubicBezTo>
                        <a:pt x="478" y="40"/>
                        <a:pt x="480" y="41"/>
                        <a:pt x="481" y="41"/>
                      </a:cubicBezTo>
                      <a:cubicBezTo>
                        <a:pt x="481" y="41"/>
                        <a:pt x="481" y="41"/>
                        <a:pt x="481" y="41"/>
                      </a:cubicBezTo>
                      <a:cubicBezTo>
                        <a:pt x="481" y="41"/>
                        <a:pt x="481" y="41"/>
                        <a:pt x="481" y="41"/>
                      </a:cubicBezTo>
                      <a:cubicBezTo>
                        <a:pt x="483" y="41"/>
                        <a:pt x="484" y="40"/>
                        <a:pt x="484" y="38"/>
                      </a:cubicBezTo>
                      <a:close/>
                      <a:moveTo>
                        <a:pt x="349" y="38"/>
                      </a:moveTo>
                      <a:cubicBezTo>
                        <a:pt x="349" y="37"/>
                        <a:pt x="347" y="36"/>
                        <a:pt x="346" y="36"/>
                      </a:cubicBezTo>
                      <a:cubicBezTo>
                        <a:pt x="346" y="36"/>
                        <a:pt x="346" y="36"/>
                        <a:pt x="346" y="36"/>
                      </a:cubicBezTo>
                      <a:cubicBezTo>
                        <a:pt x="344" y="36"/>
                        <a:pt x="343" y="37"/>
                        <a:pt x="343" y="38"/>
                      </a:cubicBezTo>
                      <a:cubicBezTo>
                        <a:pt x="343" y="38"/>
                        <a:pt x="343" y="38"/>
                        <a:pt x="343" y="38"/>
                      </a:cubicBezTo>
                      <a:cubicBezTo>
                        <a:pt x="343" y="38"/>
                        <a:pt x="343" y="38"/>
                        <a:pt x="343" y="38"/>
                      </a:cubicBezTo>
                      <a:cubicBezTo>
                        <a:pt x="343" y="40"/>
                        <a:pt x="344" y="41"/>
                        <a:pt x="346" y="41"/>
                      </a:cubicBezTo>
                      <a:cubicBezTo>
                        <a:pt x="346" y="41"/>
                        <a:pt x="346" y="41"/>
                        <a:pt x="346" y="41"/>
                      </a:cubicBezTo>
                      <a:cubicBezTo>
                        <a:pt x="347" y="41"/>
                        <a:pt x="349" y="40"/>
                        <a:pt x="349" y="38"/>
                      </a:cubicBezTo>
                      <a:cubicBezTo>
                        <a:pt x="349" y="38"/>
                        <a:pt x="349" y="38"/>
                        <a:pt x="349" y="38"/>
                      </a:cubicBezTo>
                      <a:close/>
                      <a:moveTo>
                        <a:pt x="416" y="38"/>
                      </a:moveTo>
                      <a:cubicBezTo>
                        <a:pt x="416" y="38"/>
                        <a:pt x="416" y="38"/>
                        <a:pt x="416" y="38"/>
                      </a:cubicBezTo>
                      <a:cubicBezTo>
                        <a:pt x="416" y="37"/>
                        <a:pt x="415" y="36"/>
                        <a:pt x="413" y="36"/>
                      </a:cubicBezTo>
                      <a:cubicBezTo>
                        <a:pt x="413" y="36"/>
                        <a:pt x="413" y="36"/>
                        <a:pt x="413" y="36"/>
                      </a:cubicBezTo>
                      <a:cubicBezTo>
                        <a:pt x="413" y="36"/>
                        <a:pt x="413" y="36"/>
                        <a:pt x="413" y="36"/>
                      </a:cubicBezTo>
                      <a:cubicBezTo>
                        <a:pt x="412" y="36"/>
                        <a:pt x="411" y="37"/>
                        <a:pt x="411" y="38"/>
                      </a:cubicBezTo>
                      <a:cubicBezTo>
                        <a:pt x="411" y="38"/>
                        <a:pt x="411" y="38"/>
                        <a:pt x="411" y="38"/>
                      </a:cubicBezTo>
                      <a:cubicBezTo>
                        <a:pt x="411" y="38"/>
                        <a:pt x="411" y="38"/>
                        <a:pt x="411" y="38"/>
                      </a:cubicBezTo>
                      <a:cubicBezTo>
                        <a:pt x="411" y="40"/>
                        <a:pt x="412" y="41"/>
                        <a:pt x="413" y="41"/>
                      </a:cubicBezTo>
                      <a:cubicBezTo>
                        <a:pt x="413" y="41"/>
                        <a:pt x="413" y="41"/>
                        <a:pt x="413" y="41"/>
                      </a:cubicBezTo>
                      <a:cubicBezTo>
                        <a:pt x="413" y="41"/>
                        <a:pt x="413" y="41"/>
                        <a:pt x="413" y="41"/>
                      </a:cubicBezTo>
                      <a:cubicBezTo>
                        <a:pt x="415" y="41"/>
                        <a:pt x="416" y="40"/>
                        <a:pt x="416" y="38"/>
                      </a:cubicBezTo>
                      <a:close/>
                      <a:moveTo>
                        <a:pt x="371" y="38"/>
                      </a:moveTo>
                      <a:cubicBezTo>
                        <a:pt x="371" y="37"/>
                        <a:pt x="370" y="36"/>
                        <a:pt x="368" y="36"/>
                      </a:cubicBezTo>
                      <a:cubicBezTo>
                        <a:pt x="368" y="36"/>
                        <a:pt x="368" y="36"/>
                        <a:pt x="368" y="36"/>
                      </a:cubicBezTo>
                      <a:cubicBezTo>
                        <a:pt x="367" y="36"/>
                        <a:pt x="365" y="37"/>
                        <a:pt x="365" y="38"/>
                      </a:cubicBezTo>
                      <a:cubicBezTo>
                        <a:pt x="365" y="38"/>
                        <a:pt x="365" y="38"/>
                        <a:pt x="365" y="38"/>
                      </a:cubicBezTo>
                      <a:cubicBezTo>
                        <a:pt x="366" y="38"/>
                        <a:pt x="366" y="38"/>
                        <a:pt x="366" y="38"/>
                      </a:cubicBezTo>
                      <a:cubicBezTo>
                        <a:pt x="366" y="40"/>
                        <a:pt x="367" y="41"/>
                        <a:pt x="368" y="41"/>
                      </a:cubicBezTo>
                      <a:cubicBezTo>
                        <a:pt x="368" y="41"/>
                        <a:pt x="368" y="41"/>
                        <a:pt x="368" y="41"/>
                      </a:cubicBezTo>
                      <a:cubicBezTo>
                        <a:pt x="370" y="41"/>
                        <a:pt x="371" y="40"/>
                        <a:pt x="371" y="38"/>
                      </a:cubicBezTo>
                      <a:cubicBezTo>
                        <a:pt x="371" y="38"/>
                        <a:pt x="371" y="38"/>
                        <a:pt x="371" y="38"/>
                      </a:cubicBezTo>
                      <a:close/>
                      <a:moveTo>
                        <a:pt x="382" y="38"/>
                      </a:moveTo>
                      <a:cubicBezTo>
                        <a:pt x="382" y="38"/>
                        <a:pt x="382" y="38"/>
                        <a:pt x="382" y="38"/>
                      </a:cubicBezTo>
                      <a:cubicBezTo>
                        <a:pt x="382" y="37"/>
                        <a:pt x="381" y="36"/>
                        <a:pt x="380" y="36"/>
                      </a:cubicBezTo>
                      <a:cubicBezTo>
                        <a:pt x="380" y="36"/>
                        <a:pt x="380" y="36"/>
                        <a:pt x="380" y="36"/>
                      </a:cubicBezTo>
                      <a:cubicBezTo>
                        <a:pt x="378" y="36"/>
                        <a:pt x="377" y="37"/>
                        <a:pt x="377" y="38"/>
                      </a:cubicBezTo>
                      <a:cubicBezTo>
                        <a:pt x="377" y="38"/>
                        <a:pt x="377" y="38"/>
                        <a:pt x="377" y="38"/>
                      </a:cubicBezTo>
                      <a:cubicBezTo>
                        <a:pt x="377" y="38"/>
                        <a:pt x="377" y="38"/>
                        <a:pt x="377" y="38"/>
                      </a:cubicBezTo>
                      <a:cubicBezTo>
                        <a:pt x="377" y="40"/>
                        <a:pt x="378" y="41"/>
                        <a:pt x="380" y="41"/>
                      </a:cubicBezTo>
                      <a:cubicBezTo>
                        <a:pt x="380" y="41"/>
                        <a:pt x="380" y="41"/>
                        <a:pt x="380" y="41"/>
                      </a:cubicBezTo>
                      <a:cubicBezTo>
                        <a:pt x="381" y="41"/>
                        <a:pt x="382" y="40"/>
                        <a:pt x="382" y="38"/>
                      </a:cubicBezTo>
                      <a:close/>
                      <a:moveTo>
                        <a:pt x="419" y="41"/>
                      </a:moveTo>
                      <a:cubicBezTo>
                        <a:pt x="418" y="41"/>
                        <a:pt x="416" y="42"/>
                        <a:pt x="416" y="44"/>
                      </a:cubicBezTo>
                      <a:cubicBezTo>
                        <a:pt x="416" y="45"/>
                        <a:pt x="417" y="46"/>
                        <a:pt x="418" y="47"/>
                      </a:cubicBezTo>
                      <a:cubicBezTo>
                        <a:pt x="420" y="47"/>
                        <a:pt x="420" y="47"/>
                        <a:pt x="420" y="47"/>
                      </a:cubicBezTo>
                      <a:cubicBezTo>
                        <a:pt x="421" y="46"/>
                        <a:pt x="422" y="45"/>
                        <a:pt x="422" y="44"/>
                      </a:cubicBezTo>
                      <a:cubicBezTo>
                        <a:pt x="422" y="42"/>
                        <a:pt x="421" y="41"/>
                        <a:pt x="419" y="41"/>
                      </a:cubicBezTo>
                      <a:close/>
                      <a:moveTo>
                        <a:pt x="363" y="41"/>
                      </a:moveTo>
                      <a:cubicBezTo>
                        <a:pt x="361" y="41"/>
                        <a:pt x="360" y="42"/>
                        <a:pt x="360" y="44"/>
                      </a:cubicBezTo>
                      <a:cubicBezTo>
                        <a:pt x="360" y="45"/>
                        <a:pt x="361" y="46"/>
                        <a:pt x="362" y="46"/>
                      </a:cubicBezTo>
                      <a:cubicBezTo>
                        <a:pt x="364" y="46"/>
                        <a:pt x="364" y="46"/>
                        <a:pt x="364" y="46"/>
                      </a:cubicBezTo>
                      <a:cubicBezTo>
                        <a:pt x="365" y="46"/>
                        <a:pt x="366" y="45"/>
                        <a:pt x="366" y="44"/>
                      </a:cubicBezTo>
                      <a:cubicBezTo>
                        <a:pt x="366" y="42"/>
                        <a:pt x="364" y="41"/>
                        <a:pt x="363" y="41"/>
                      </a:cubicBezTo>
                      <a:close/>
                      <a:moveTo>
                        <a:pt x="351" y="41"/>
                      </a:moveTo>
                      <a:cubicBezTo>
                        <a:pt x="350" y="41"/>
                        <a:pt x="349" y="42"/>
                        <a:pt x="349" y="44"/>
                      </a:cubicBezTo>
                      <a:cubicBezTo>
                        <a:pt x="349" y="45"/>
                        <a:pt x="349" y="46"/>
                        <a:pt x="350" y="46"/>
                      </a:cubicBezTo>
                      <a:cubicBezTo>
                        <a:pt x="353" y="46"/>
                        <a:pt x="353" y="46"/>
                        <a:pt x="353" y="46"/>
                      </a:cubicBezTo>
                      <a:cubicBezTo>
                        <a:pt x="354" y="46"/>
                        <a:pt x="354" y="45"/>
                        <a:pt x="354" y="44"/>
                      </a:cubicBezTo>
                      <a:cubicBezTo>
                        <a:pt x="354" y="42"/>
                        <a:pt x="353" y="41"/>
                        <a:pt x="351" y="41"/>
                      </a:cubicBezTo>
                      <a:close/>
                      <a:moveTo>
                        <a:pt x="360" y="38"/>
                      </a:moveTo>
                      <a:cubicBezTo>
                        <a:pt x="360" y="38"/>
                        <a:pt x="360" y="38"/>
                        <a:pt x="360" y="38"/>
                      </a:cubicBezTo>
                      <a:cubicBezTo>
                        <a:pt x="360" y="37"/>
                        <a:pt x="359" y="36"/>
                        <a:pt x="357" y="36"/>
                      </a:cubicBezTo>
                      <a:cubicBezTo>
                        <a:pt x="357" y="36"/>
                        <a:pt x="357" y="36"/>
                        <a:pt x="357" y="36"/>
                      </a:cubicBezTo>
                      <a:cubicBezTo>
                        <a:pt x="355" y="36"/>
                        <a:pt x="354" y="37"/>
                        <a:pt x="354" y="38"/>
                      </a:cubicBezTo>
                      <a:cubicBezTo>
                        <a:pt x="354" y="38"/>
                        <a:pt x="354" y="38"/>
                        <a:pt x="354" y="38"/>
                      </a:cubicBezTo>
                      <a:cubicBezTo>
                        <a:pt x="354" y="38"/>
                        <a:pt x="354" y="38"/>
                        <a:pt x="354" y="38"/>
                      </a:cubicBezTo>
                      <a:cubicBezTo>
                        <a:pt x="354" y="40"/>
                        <a:pt x="355" y="41"/>
                        <a:pt x="357" y="41"/>
                      </a:cubicBezTo>
                      <a:cubicBezTo>
                        <a:pt x="357" y="41"/>
                        <a:pt x="357" y="41"/>
                        <a:pt x="357" y="41"/>
                      </a:cubicBezTo>
                      <a:cubicBezTo>
                        <a:pt x="359" y="41"/>
                        <a:pt x="360" y="40"/>
                        <a:pt x="360" y="38"/>
                      </a:cubicBezTo>
                      <a:close/>
                      <a:moveTo>
                        <a:pt x="374" y="41"/>
                      </a:moveTo>
                      <a:cubicBezTo>
                        <a:pt x="372" y="41"/>
                        <a:pt x="371" y="42"/>
                        <a:pt x="371" y="44"/>
                      </a:cubicBezTo>
                      <a:cubicBezTo>
                        <a:pt x="371" y="45"/>
                        <a:pt x="372" y="46"/>
                        <a:pt x="373" y="46"/>
                      </a:cubicBezTo>
                      <a:cubicBezTo>
                        <a:pt x="375" y="46"/>
                        <a:pt x="375" y="46"/>
                        <a:pt x="375" y="46"/>
                      </a:cubicBezTo>
                      <a:cubicBezTo>
                        <a:pt x="376" y="46"/>
                        <a:pt x="377" y="45"/>
                        <a:pt x="377" y="44"/>
                      </a:cubicBezTo>
                      <a:cubicBezTo>
                        <a:pt x="377" y="42"/>
                        <a:pt x="376" y="41"/>
                        <a:pt x="374" y="41"/>
                      </a:cubicBezTo>
                      <a:close/>
                      <a:moveTo>
                        <a:pt x="408" y="41"/>
                      </a:moveTo>
                      <a:cubicBezTo>
                        <a:pt x="406" y="41"/>
                        <a:pt x="405" y="42"/>
                        <a:pt x="405" y="44"/>
                      </a:cubicBezTo>
                      <a:cubicBezTo>
                        <a:pt x="405" y="45"/>
                        <a:pt x="406" y="46"/>
                        <a:pt x="407" y="47"/>
                      </a:cubicBezTo>
                      <a:cubicBezTo>
                        <a:pt x="409" y="47"/>
                        <a:pt x="409" y="47"/>
                        <a:pt x="409" y="47"/>
                      </a:cubicBezTo>
                      <a:cubicBezTo>
                        <a:pt x="410" y="46"/>
                        <a:pt x="411" y="45"/>
                        <a:pt x="411" y="44"/>
                      </a:cubicBezTo>
                      <a:cubicBezTo>
                        <a:pt x="411" y="42"/>
                        <a:pt x="409" y="41"/>
                        <a:pt x="408" y="41"/>
                      </a:cubicBezTo>
                      <a:close/>
                      <a:moveTo>
                        <a:pt x="492" y="13"/>
                      </a:moveTo>
                      <a:cubicBezTo>
                        <a:pt x="492" y="13"/>
                        <a:pt x="492" y="13"/>
                        <a:pt x="492" y="13"/>
                      </a:cubicBezTo>
                      <a:cubicBezTo>
                        <a:pt x="491" y="13"/>
                        <a:pt x="490" y="14"/>
                        <a:pt x="490" y="16"/>
                      </a:cubicBezTo>
                      <a:cubicBezTo>
                        <a:pt x="490" y="16"/>
                        <a:pt x="490" y="16"/>
                        <a:pt x="490" y="16"/>
                      </a:cubicBezTo>
                      <a:cubicBezTo>
                        <a:pt x="490" y="17"/>
                        <a:pt x="491" y="19"/>
                        <a:pt x="492" y="19"/>
                      </a:cubicBezTo>
                      <a:cubicBezTo>
                        <a:pt x="492" y="19"/>
                        <a:pt x="492" y="19"/>
                        <a:pt x="492" y="19"/>
                      </a:cubicBezTo>
                      <a:cubicBezTo>
                        <a:pt x="494" y="19"/>
                        <a:pt x="495" y="17"/>
                        <a:pt x="495" y="16"/>
                      </a:cubicBezTo>
                      <a:cubicBezTo>
                        <a:pt x="495" y="16"/>
                        <a:pt x="495" y="16"/>
                        <a:pt x="495" y="16"/>
                      </a:cubicBezTo>
                      <a:cubicBezTo>
                        <a:pt x="495" y="14"/>
                        <a:pt x="494" y="13"/>
                        <a:pt x="492" y="13"/>
                      </a:cubicBezTo>
                      <a:close/>
                      <a:moveTo>
                        <a:pt x="405" y="38"/>
                      </a:moveTo>
                      <a:cubicBezTo>
                        <a:pt x="405" y="38"/>
                        <a:pt x="405" y="38"/>
                        <a:pt x="405" y="38"/>
                      </a:cubicBezTo>
                      <a:cubicBezTo>
                        <a:pt x="405" y="37"/>
                        <a:pt x="404" y="36"/>
                        <a:pt x="402" y="36"/>
                      </a:cubicBezTo>
                      <a:cubicBezTo>
                        <a:pt x="402" y="36"/>
                        <a:pt x="402" y="36"/>
                        <a:pt x="402" y="36"/>
                      </a:cubicBezTo>
                      <a:cubicBezTo>
                        <a:pt x="401" y="36"/>
                        <a:pt x="399" y="37"/>
                        <a:pt x="399" y="38"/>
                      </a:cubicBezTo>
                      <a:cubicBezTo>
                        <a:pt x="399" y="38"/>
                        <a:pt x="399" y="38"/>
                        <a:pt x="399" y="38"/>
                      </a:cubicBezTo>
                      <a:cubicBezTo>
                        <a:pt x="399" y="38"/>
                        <a:pt x="399" y="38"/>
                        <a:pt x="399" y="38"/>
                      </a:cubicBezTo>
                      <a:cubicBezTo>
                        <a:pt x="399" y="40"/>
                        <a:pt x="401" y="41"/>
                        <a:pt x="402" y="41"/>
                      </a:cubicBezTo>
                      <a:cubicBezTo>
                        <a:pt x="402" y="41"/>
                        <a:pt x="402" y="41"/>
                        <a:pt x="402" y="41"/>
                      </a:cubicBezTo>
                      <a:cubicBezTo>
                        <a:pt x="404" y="41"/>
                        <a:pt x="405" y="40"/>
                        <a:pt x="405" y="38"/>
                      </a:cubicBezTo>
                      <a:close/>
                      <a:moveTo>
                        <a:pt x="397" y="41"/>
                      </a:moveTo>
                      <a:cubicBezTo>
                        <a:pt x="395" y="41"/>
                        <a:pt x="394" y="42"/>
                        <a:pt x="394" y="44"/>
                      </a:cubicBezTo>
                      <a:cubicBezTo>
                        <a:pt x="394" y="45"/>
                        <a:pt x="395" y="46"/>
                        <a:pt x="396" y="46"/>
                      </a:cubicBezTo>
                      <a:cubicBezTo>
                        <a:pt x="397" y="46"/>
                        <a:pt x="397" y="46"/>
                        <a:pt x="397" y="46"/>
                      </a:cubicBezTo>
                      <a:cubicBezTo>
                        <a:pt x="399" y="46"/>
                        <a:pt x="399" y="45"/>
                        <a:pt x="399" y="44"/>
                      </a:cubicBezTo>
                      <a:cubicBezTo>
                        <a:pt x="399" y="42"/>
                        <a:pt x="398" y="41"/>
                        <a:pt x="397" y="41"/>
                      </a:cubicBezTo>
                      <a:close/>
                      <a:moveTo>
                        <a:pt x="385" y="41"/>
                      </a:moveTo>
                      <a:cubicBezTo>
                        <a:pt x="384" y="41"/>
                        <a:pt x="382" y="42"/>
                        <a:pt x="382" y="44"/>
                      </a:cubicBezTo>
                      <a:cubicBezTo>
                        <a:pt x="382" y="45"/>
                        <a:pt x="383" y="46"/>
                        <a:pt x="384" y="46"/>
                      </a:cubicBezTo>
                      <a:cubicBezTo>
                        <a:pt x="386" y="46"/>
                        <a:pt x="386" y="46"/>
                        <a:pt x="386" y="46"/>
                      </a:cubicBezTo>
                      <a:cubicBezTo>
                        <a:pt x="387" y="46"/>
                        <a:pt x="388" y="45"/>
                        <a:pt x="388" y="44"/>
                      </a:cubicBezTo>
                      <a:cubicBezTo>
                        <a:pt x="388" y="42"/>
                        <a:pt x="387" y="41"/>
                        <a:pt x="385" y="41"/>
                      </a:cubicBezTo>
                      <a:close/>
                      <a:moveTo>
                        <a:pt x="394" y="38"/>
                      </a:moveTo>
                      <a:cubicBezTo>
                        <a:pt x="394" y="38"/>
                        <a:pt x="394" y="38"/>
                        <a:pt x="394" y="38"/>
                      </a:cubicBezTo>
                      <a:cubicBezTo>
                        <a:pt x="394" y="37"/>
                        <a:pt x="392" y="36"/>
                        <a:pt x="391" y="36"/>
                      </a:cubicBezTo>
                      <a:cubicBezTo>
                        <a:pt x="391" y="36"/>
                        <a:pt x="391" y="36"/>
                        <a:pt x="391" y="36"/>
                      </a:cubicBezTo>
                      <a:cubicBezTo>
                        <a:pt x="391" y="36"/>
                        <a:pt x="391" y="36"/>
                        <a:pt x="391" y="36"/>
                      </a:cubicBezTo>
                      <a:cubicBezTo>
                        <a:pt x="389" y="36"/>
                        <a:pt x="388" y="37"/>
                        <a:pt x="388" y="38"/>
                      </a:cubicBezTo>
                      <a:cubicBezTo>
                        <a:pt x="388" y="38"/>
                        <a:pt x="388" y="38"/>
                        <a:pt x="388" y="38"/>
                      </a:cubicBezTo>
                      <a:cubicBezTo>
                        <a:pt x="388" y="38"/>
                        <a:pt x="388" y="38"/>
                        <a:pt x="388" y="38"/>
                      </a:cubicBezTo>
                      <a:cubicBezTo>
                        <a:pt x="388" y="40"/>
                        <a:pt x="389" y="41"/>
                        <a:pt x="391" y="41"/>
                      </a:cubicBezTo>
                      <a:cubicBezTo>
                        <a:pt x="391" y="41"/>
                        <a:pt x="391" y="41"/>
                        <a:pt x="391" y="41"/>
                      </a:cubicBezTo>
                      <a:cubicBezTo>
                        <a:pt x="391" y="41"/>
                        <a:pt x="391" y="41"/>
                        <a:pt x="391" y="41"/>
                      </a:cubicBezTo>
                      <a:cubicBezTo>
                        <a:pt x="392" y="41"/>
                        <a:pt x="394" y="40"/>
                        <a:pt x="394" y="38"/>
                      </a:cubicBezTo>
                      <a:close/>
                      <a:moveTo>
                        <a:pt x="475" y="41"/>
                      </a:moveTo>
                      <a:cubicBezTo>
                        <a:pt x="474" y="41"/>
                        <a:pt x="473" y="42"/>
                        <a:pt x="473" y="44"/>
                      </a:cubicBezTo>
                      <a:cubicBezTo>
                        <a:pt x="473" y="45"/>
                        <a:pt x="474" y="47"/>
                        <a:pt x="475" y="47"/>
                      </a:cubicBezTo>
                      <a:cubicBezTo>
                        <a:pt x="476" y="47"/>
                        <a:pt x="476" y="47"/>
                        <a:pt x="476" y="47"/>
                      </a:cubicBezTo>
                      <a:cubicBezTo>
                        <a:pt x="477" y="47"/>
                        <a:pt x="478" y="45"/>
                        <a:pt x="478" y="44"/>
                      </a:cubicBezTo>
                      <a:cubicBezTo>
                        <a:pt x="478" y="42"/>
                        <a:pt x="477" y="41"/>
                        <a:pt x="475" y="41"/>
                      </a:cubicBezTo>
                      <a:close/>
                      <a:moveTo>
                        <a:pt x="554" y="41"/>
                      </a:moveTo>
                      <a:cubicBezTo>
                        <a:pt x="553" y="41"/>
                        <a:pt x="552" y="42"/>
                        <a:pt x="552" y="44"/>
                      </a:cubicBezTo>
                      <a:cubicBezTo>
                        <a:pt x="552" y="45"/>
                        <a:pt x="553" y="47"/>
                        <a:pt x="554" y="47"/>
                      </a:cubicBezTo>
                      <a:cubicBezTo>
                        <a:pt x="556" y="47"/>
                        <a:pt x="557" y="45"/>
                        <a:pt x="557" y="44"/>
                      </a:cubicBezTo>
                      <a:cubicBezTo>
                        <a:pt x="557" y="42"/>
                        <a:pt x="556" y="41"/>
                        <a:pt x="554" y="41"/>
                      </a:cubicBezTo>
                      <a:close/>
                      <a:moveTo>
                        <a:pt x="560" y="47"/>
                      </a:moveTo>
                      <a:cubicBezTo>
                        <a:pt x="560" y="47"/>
                        <a:pt x="560" y="47"/>
                        <a:pt x="559" y="47"/>
                      </a:cubicBezTo>
                      <a:cubicBezTo>
                        <a:pt x="561" y="47"/>
                        <a:pt x="561" y="47"/>
                        <a:pt x="561" y="47"/>
                      </a:cubicBezTo>
                      <a:cubicBezTo>
                        <a:pt x="561" y="47"/>
                        <a:pt x="560" y="47"/>
                        <a:pt x="560" y="47"/>
                      </a:cubicBezTo>
                      <a:close/>
                      <a:moveTo>
                        <a:pt x="492" y="2"/>
                      </a:moveTo>
                      <a:cubicBezTo>
                        <a:pt x="492" y="2"/>
                        <a:pt x="492" y="2"/>
                        <a:pt x="492" y="2"/>
                      </a:cubicBezTo>
                      <a:cubicBezTo>
                        <a:pt x="491" y="2"/>
                        <a:pt x="490" y="3"/>
                        <a:pt x="490" y="5"/>
                      </a:cubicBezTo>
                      <a:cubicBezTo>
                        <a:pt x="490" y="5"/>
                        <a:pt x="490" y="5"/>
                        <a:pt x="490" y="5"/>
                      </a:cubicBezTo>
                      <a:cubicBezTo>
                        <a:pt x="490" y="6"/>
                        <a:pt x="491" y="8"/>
                        <a:pt x="492" y="8"/>
                      </a:cubicBezTo>
                      <a:cubicBezTo>
                        <a:pt x="492" y="8"/>
                        <a:pt x="492" y="8"/>
                        <a:pt x="492" y="8"/>
                      </a:cubicBezTo>
                      <a:cubicBezTo>
                        <a:pt x="494" y="8"/>
                        <a:pt x="495" y="6"/>
                        <a:pt x="495" y="5"/>
                      </a:cubicBezTo>
                      <a:cubicBezTo>
                        <a:pt x="495" y="5"/>
                        <a:pt x="495" y="5"/>
                        <a:pt x="495" y="5"/>
                      </a:cubicBezTo>
                      <a:cubicBezTo>
                        <a:pt x="495" y="3"/>
                        <a:pt x="494" y="2"/>
                        <a:pt x="492" y="2"/>
                      </a:cubicBezTo>
                      <a:close/>
                      <a:moveTo>
                        <a:pt x="549" y="24"/>
                      </a:moveTo>
                      <a:cubicBezTo>
                        <a:pt x="549" y="24"/>
                        <a:pt x="549" y="24"/>
                        <a:pt x="549" y="24"/>
                      </a:cubicBezTo>
                      <a:cubicBezTo>
                        <a:pt x="547" y="24"/>
                        <a:pt x="546" y="26"/>
                        <a:pt x="546" y="27"/>
                      </a:cubicBezTo>
                      <a:cubicBezTo>
                        <a:pt x="546" y="27"/>
                        <a:pt x="546" y="27"/>
                        <a:pt x="546" y="27"/>
                      </a:cubicBezTo>
                      <a:cubicBezTo>
                        <a:pt x="546" y="29"/>
                        <a:pt x="547" y="30"/>
                        <a:pt x="549" y="30"/>
                      </a:cubicBezTo>
                      <a:cubicBezTo>
                        <a:pt x="549" y="30"/>
                        <a:pt x="549" y="30"/>
                        <a:pt x="549" y="30"/>
                      </a:cubicBezTo>
                      <a:cubicBezTo>
                        <a:pt x="550" y="30"/>
                        <a:pt x="552" y="29"/>
                        <a:pt x="552" y="27"/>
                      </a:cubicBezTo>
                      <a:cubicBezTo>
                        <a:pt x="552" y="27"/>
                        <a:pt x="552" y="27"/>
                        <a:pt x="552" y="27"/>
                      </a:cubicBezTo>
                      <a:cubicBezTo>
                        <a:pt x="552" y="26"/>
                        <a:pt x="550" y="24"/>
                        <a:pt x="549" y="24"/>
                      </a:cubicBezTo>
                      <a:close/>
                      <a:moveTo>
                        <a:pt x="549" y="13"/>
                      </a:moveTo>
                      <a:cubicBezTo>
                        <a:pt x="549" y="13"/>
                        <a:pt x="549" y="13"/>
                        <a:pt x="549" y="13"/>
                      </a:cubicBezTo>
                      <a:cubicBezTo>
                        <a:pt x="547" y="13"/>
                        <a:pt x="546" y="14"/>
                        <a:pt x="546" y="16"/>
                      </a:cubicBezTo>
                      <a:cubicBezTo>
                        <a:pt x="546" y="16"/>
                        <a:pt x="546" y="16"/>
                        <a:pt x="546" y="16"/>
                      </a:cubicBezTo>
                      <a:cubicBezTo>
                        <a:pt x="546" y="17"/>
                        <a:pt x="547" y="19"/>
                        <a:pt x="549" y="19"/>
                      </a:cubicBezTo>
                      <a:cubicBezTo>
                        <a:pt x="549" y="19"/>
                        <a:pt x="549" y="19"/>
                        <a:pt x="549" y="19"/>
                      </a:cubicBezTo>
                      <a:cubicBezTo>
                        <a:pt x="550" y="19"/>
                        <a:pt x="552" y="17"/>
                        <a:pt x="552" y="16"/>
                      </a:cubicBezTo>
                      <a:cubicBezTo>
                        <a:pt x="552" y="16"/>
                        <a:pt x="552" y="16"/>
                        <a:pt x="552" y="16"/>
                      </a:cubicBezTo>
                      <a:cubicBezTo>
                        <a:pt x="552" y="14"/>
                        <a:pt x="550" y="13"/>
                        <a:pt x="549" y="13"/>
                      </a:cubicBezTo>
                      <a:close/>
                      <a:moveTo>
                        <a:pt x="552" y="38"/>
                      </a:moveTo>
                      <a:cubicBezTo>
                        <a:pt x="552" y="37"/>
                        <a:pt x="550" y="36"/>
                        <a:pt x="549" y="36"/>
                      </a:cubicBezTo>
                      <a:cubicBezTo>
                        <a:pt x="549" y="36"/>
                        <a:pt x="549" y="36"/>
                        <a:pt x="549" y="36"/>
                      </a:cubicBezTo>
                      <a:cubicBezTo>
                        <a:pt x="547" y="36"/>
                        <a:pt x="546" y="37"/>
                        <a:pt x="546" y="38"/>
                      </a:cubicBezTo>
                      <a:cubicBezTo>
                        <a:pt x="546" y="38"/>
                        <a:pt x="546" y="38"/>
                        <a:pt x="546" y="38"/>
                      </a:cubicBezTo>
                      <a:cubicBezTo>
                        <a:pt x="546" y="38"/>
                        <a:pt x="546" y="38"/>
                        <a:pt x="546" y="38"/>
                      </a:cubicBezTo>
                      <a:cubicBezTo>
                        <a:pt x="546" y="40"/>
                        <a:pt x="547" y="41"/>
                        <a:pt x="549" y="41"/>
                      </a:cubicBezTo>
                      <a:cubicBezTo>
                        <a:pt x="549" y="41"/>
                        <a:pt x="549" y="41"/>
                        <a:pt x="549" y="41"/>
                      </a:cubicBezTo>
                      <a:cubicBezTo>
                        <a:pt x="550" y="41"/>
                        <a:pt x="552" y="40"/>
                        <a:pt x="552" y="38"/>
                      </a:cubicBezTo>
                      <a:cubicBezTo>
                        <a:pt x="552" y="38"/>
                        <a:pt x="552" y="38"/>
                        <a:pt x="552" y="38"/>
                      </a:cubicBezTo>
                      <a:cubicBezTo>
                        <a:pt x="552" y="38"/>
                        <a:pt x="552" y="38"/>
                        <a:pt x="552" y="38"/>
                      </a:cubicBezTo>
                      <a:close/>
                      <a:moveTo>
                        <a:pt x="563" y="38"/>
                      </a:moveTo>
                      <a:cubicBezTo>
                        <a:pt x="563" y="37"/>
                        <a:pt x="562" y="36"/>
                        <a:pt x="560" y="36"/>
                      </a:cubicBezTo>
                      <a:cubicBezTo>
                        <a:pt x="560" y="36"/>
                        <a:pt x="560" y="36"/>
                        <a:pt x="560" y="36"/>
                      </a:cubicBezTo>
                      <a:cubicBezTo>
                        <a:pt x="559" y="36"/>
                        <a:pt x="557" y="37"/>
                        <a:pt x="557" y="38"/>
                      </a:cubicBezTo>
                      <a:cubicBezTo>
                        <a:pt x="557" y="38"/>
                        <a:pt x="557" y="38"/>
                        <a:pt x="557" y="38"/>
                      </a:cubicBezTo>
                      <a:cubicBezTo>
                        <a:pt x="557" y="38"/>
                        <a:pt x="557" y="38"/>
                        <a:pt x="557" y="38"/>
                      </a:cubicBezTo>
                      <a:cubicBezTo>
                        <a:pt x="557" y="40"/>
                        <a:pt x="559" y="41"/>
                        <a:pt x="560" y="41"/>
                      </a:cubicBezTo>
                      <a:cubicBezTo>
                        <a:pt x="560" y="41"/>
                        <a:pt x="560" y="41"/>
                        <a:pt x="560" y="41"/>
                      </a:cubicBezTo>
                      <a:cubicBezTo>
                        <a:pt x="562" y="41"/>
                        <a:pt x="563" y="40"/>
                        <a:pt x="563" y="38"/>
                      </a:cubicBezTo>
                      <a:cubicBezTo>
                        <a:pt x="563" y="38"/>
                        <a:pt x="563" y="38"/>
                        <a:pt x="563" y="38"/>
                      </a:cubicBezTo>
                      <a:close/>
                      <a:moveTo>
                        <a:pt x="566" y="41"/>
                      </a:moveTo>
                      <a:cubicBezTo>
                        <a:pt x="564" y="41"/>
                        <a:pt x="563" y="42"/>
                        <a:pt x="563" y="44"/>
                      </a:cubicBezTo>
                      <a:cubicBezTo>
                        <a:pt x="563" y="45"/>
                        <a:pt x="564" y="47"/>
                        <a:pt x="566" y="47"/>
                      </a:cubicBezTo>
                      <a:cubicBezTo>
                        <a:pt x="567" y="47"/>
                        <a:pt x="569" y="45"/>
                        <a:pt x="569" y="44"/>
                      </a:cubicBezTo>
                      <a:cubicBezTo>
                        <a:pt x="569" y="42"/>
                        <a:pt x="567" y="41"/>
                        <a:pt x="566" y="41"/>
                      </a:cubicBezTo>
                      <a:close/>
                      <a:moveTo>
                        <a:pt x="549" y="47"/>
                      </a:moveTo>
                      <a:cubicBezTo>
                        <a:pt x="549" y="47"/>
                        <a:pt x="548" y="47"/>
                        <a:pt x="548" y="47"/>
                      </a:cubicBezTo>
                      <a:cubicBezTo>
                        <a:pt x="549" y="47"/>
                        <a:pt x="549" y="47"/>
                        <a:pt x="549" y="47"/>
                      </a:cubicBezTo>
                      <a:cubicBezTo>
                        <a:pt x="549" y="47"/>
                        <a:pt x="549" y="47"/>
                        <a:pt x="549" y="47"/>
                      </a:cubicBezTo>
                      <a:close/>
                      <a:moveTo>
                        <a:pt x="583" y="36"/>
                      </a:moveTo>
                      <a:cubicBezTo>
                        <a:pt x="583" y="36"/>
                        <a:pt x="583" y="36"/>
                        <a:pt x="583" y="36"/>
                      </a:cubicBezTo>
                      <a:cubicBezTo>
                        <a:pt x="581" y="36"/>
                        <a:pt x="580" y="37"/>
                        <a:pt x="580" y="38"/>
                      </a:cubicBezTo>
                      <a:cubicBezTo>
                        <a:pt x="580" y="38"/>
                        <a:pt x="580" y="38"/>
                        <a:pt x="580" y="38"/>
                      </a:cubicBezTo>
                      <a:cubicBezTo>
                        <a:pt x="580" y="38"/>
                        <a:pt x="580" y="38"/>
                        <a:pt x="580" y="38"/>
                      </a:cubicBezTo>
                      <a:cubicBezTo>
                        <a:pt x="580" y="40"/>
                        <a:pt x="581" y="41"/>
                        <a:pt x="583" y="41"/>
                      </a:cubicBezTo>
                      <a:cubicBezTo>
                        <a:pt x="583" y="41"/>
                        <a:pt x="583" y="41"/>
                        <a:pt x="583" y="41"/>
                      </a:cubicBezTo>
                      <a:cubicBezTo>
                        <a:pt x="583" y="41"/>
                        <a:pt x="583" y="41"/>
                        <a:pt x="583" y="41"/>
                      </a:cubicBezTo>
                      <a:cubicBezTo>
                        <a:pt x="584" y="40"/>
                        <a:pt x="585" y="40"/>
                        <a:pt x="585" y="39"/>
                      </a:cubicBezTo>
                      <a:cubicBezTo>
                        <a:pt x="585" y="39"/>
                        <a:pt x="585" y="39"/>
                        <a:pt x="585" y="38"/>
                      </a:cubicBezTo>
                      <a:cubicBezTo>
                        <a:pt x="585" y="38"/>
                        <a:pt x="585" y="38"/>
                        <a:pt x="585" y="38"/>
                      </a:cubicBezTo>
                      <a:cubicBezTo>
                        <a:pt x="585" y="37"/>
                        <a:pt x="584" y="36"/>
                        <a:pt x="583" y="36"/>
                      </a:cubicBezTo>
                      <a:close/>
                      <a:moveTo>
                        <a:pt x="591" y="27"/>
                      </a:moveTo>
                      <a:cubicBezTo>
                        <a:pt x="591" y="27"/>
                        <a:pt x="591" y="27"/>
                        <a:pt x="591" y="27"/>
                      </a:cubicBezTo>
                      <a:cubicBezTo>
                        <a:pt x="591" y="28"/>
                        <a:pt x="591" y="28"/>
                        <a:pt x="591" y="28"/>
                      </a:cubicBezTo>
                      <a:cubicBezTo>
                        <a:pt x="592" y="27"/>
                        <a:pt x="592" y="26"/>
                        <a:pt x="592" y="25"/>
                      </a:cubicBezTo>
                      <a:cubicBezTo>
                        <a:pt x="591" y="26"/>
                        <a:pt x="591" y="26"/>
                        <a:pt x="591" y="27"/>
                      </a:cubicBezTo>
                      <a:close/>
                      <a:moveTo>
                        <a:pt x="585" y="33"/>
                      </a:moveTo>
                      <a:cubicBezTo>
                        <a:pt x="585" y="34"/>
                        <a:pt x="587" y="35"/>
                        <a:pt x="588" y="35"/>
                      </a:cubicBezTo>
                      <a:cubicBezTo>
                        <a:pt x="589" y="34"/>
                        <a:pt x="590" y="33"/>
                        <a:pt x="591" y="31"/>
                      </a:cubicBezTo>
                      <a:cubicBezTo>
                        <a:pt x="590" y="30"/>
                        <a:pt x="589" y="30"/>
                        <a:pt x="588" y="30"/>
                      </a:cubicBezTo>
                      <a:cubicBezTo>
                        <a:pt x="587" y="30"/>
                        <a:pt x="585" y="31"/>
                        <a:pt x="585" y="33"/>
                      </a:cubicBezTo>
                      <a:close/>
                      <a:moveTo>
                        <a:pt x="574" y="38"/>
                      </a:moveTo>
                      <a:cubicBezTo>
                        <a:pt x="574" y="38"/>
                        <a:pt x="574" y="38"/>
                        <a:pt x="574" y="38"/>
                      </a:cubicBezTo>
                      <a:cubicBezTo>
                        <a:pt x="574" y="37"/>
                        <a:pt x="573" y="36"/>
                        <a:pt x="571" y="36"/>
                      </a:cubicBezTo>
                      <a:cubicBezTo>
                        <a:pt x="571" y="36"/>
                        <a:pt x="571" y="36"/>
                        <a:pt x="571" y="36"/>
                      </a:cubicBezTo>
                      <a:cubicBezTo>
                        <a:pt x="571" y="36"/>
                        <a:pt x="571" y="36"/>
                        <a:pt x="571" y="36"/>
                      </a:cubicBezTo>
                      <a:cubicBezTo>
                        <a:pt x="570" y="36"/>
                        <a:pt x="569" y="37"/>
                        <a:pt x="569" y="38"/>
                      </a:cubicBezTo>
                      <a:cubicBezTo>
                        <a:pt x="569" y="38"/>
                        <a:pt x="569" y="38"/>
                        <a:pt x="569" y="38"/>
                      </a:cubicBezTo>
                      <a:cubicBezTo>
                        <a:pt x="569" y="38"/>
                        <a:pt x="569" y="38"/>
                        <a:pt x="569" y="38"/>
                      </a:cubicBezTo>
                      <a:cubicBezTo>
                        <a:pt x="569" y="40"/>
                        <a:pt x="570" y="41"/>
                        <a:pt x="571" y="41"/>
                      </a:cubicBezTo>
                      <a:cubicBezTo>
                        <a:pt x="571" y="41"/>
                        <a:pt x="571" y="41"/>
                        <a:pt x="571" y="41"/>
                      </a:cubicBezTo>
                      <a:cubicBezTo>
                        <a:pt x="571" y="41"/>
                        <a:pt x="571" y="41"/>
                        <a:pt x="571" y="41"/>
                      </a:cubicBezTo>
                      <a:cubicBezTo>
                        <a:pt x="573" y="41"/>
                        <a:pt x="574" y="40"/>
                        <a:pt x="574" y="38"/>
                      </a:cubicBezTo>
                      <a:close/>
                      <a:moveTo>
                        <a:pt x="577" y="41"/>
                      </a:moveTo>
                      <a:cubicBezTo>
                        <a:pt x="575" y="41"/>
                        <a:pt x="574" y="42"/>
                        <a:pt x="574" y="44"/>
                      </a:cubicBezTo>
                      <a:cubicBezTo>
                        <a:pt x="574" y="45"/>
                        <a:pt x="574" y="45"/>
                        <a:pt x="575" y="46"/>
                      </a:cubicBezTo>
                      <a:cubicBezTo>
                        <a:pt x="577" y="45"/>
                        <a:pt x="578" y="44"/>
                        <a:pt x="580" y="43"/>
                      </a:cubicBezTo>
                      <a:cubicBezTo>
                        <a:pt x="580" y="42"/>
                        <a:pt x="578" y="41"/>
                        <a:pt x="577" y="41"/>
                      </a:cubicBezTo>
                      <a:close/>
                      <a:moveTo>
                        <a:pt x="549" y="2"/>
                      </a:moveTo>
                      <a:cubicBezTo>
                        <a:pt x="549" y="2"/>
                        <a:pt x="549" y="2"/>
                        <a:pt x="549" y="2"/>
                      </a:cubicBezTo>
                      <a:cubicBezTo>
                        <a:pt x="547" y="2"/>
                        <a:pt x="546" y="3"/>
                        <a:pt x="546" y="5"/>
                      </a:cubicBezTo>
                      <a:cubicBezTo>
                        <a:pt x="546" y="5"/>
                        <a:pt x="546" y="5"/>
                        <a:pt x="546" y="5"/>
                      </a:cubicBezTo>
                      <a:cubicBezTo>
                        <a:pt x="546" y="6"/>
                        <a:pt x="547" y="8"/>
                        <a:pt x="549" y="8"/>
                      </a:cubicBezTo>
                      <a:cubicBezTo>
                        <a:pt x="549" y="8"/>
                        <a:pt x="549" y="8"/>
                        <a:pt x="549" y="8"/>
                      </a:cubicBezTo>
                      <a:cubicBezTo>
                        <a:pt x="550" y="8"/>
                        <a:pt x="552" y="6"/>
                        <a:pt x="552" y="5"/>
                      </a:cubicBezTo>
                      <a:cubicBezTo>
                        <a:pt x="552" y="5"/>
                        <a:pt x="552" y="5"/>
                        <a:pt x="552" y="5"/>
                      </a:cubicBezTo>
                      <a:cubicBezTo>
                        <a:pt x="552" y="3"/>
                        <a:pt x="550" y="2"/>
                        <a:pt x="549" y="2"/>
                      </a:cubicBezTo>
                      <a:close/>
                      <a:moveTo>
                        <a:pt x="509" y="41"/>
                      </a:moveTo>
                      <a:cubicBezTo>
                        <a:pt x="508" y="41"/>
                        <a:pt x="507" y="42"/>
                        <a:pt x="507" y="44"/>
                      </a:cubicBezTo>
                      <a:cubicBezTo>
                        <a:pt x="507" y="45"/>
                        <a:pt x="508" y="47"/>
                        <a:pt x="509" y="47"/>
                      </a:cubicBezTo>
                      <a:cubicBezTo>
                        <a:pt x="511" y="47"/>
                        <a:pt x="512" y="45"/>
                        <a:pt x="512" y="44"/>
                      </a:cubicBezTo>
                      <a:cubicBezTo>
                        <a:pt x="512" y="42"/>
                        <a:pt x="511" y="41"/>
                        <a:pt x="509" y="41"/>
                      </a:cubicBezTo>
                      <a:close/>
                      <a:moveTo>
                        <a:pt x="506" y="38"/>
                      </a:moveTo>
                      <a:cubicBezTo>
                        <a:pt x="506" y="38"/>
                        <a:pt x="506" y="38"/>
                        <a:pt x="506" y="38"/>
                      </a:cubicBezTo>
                      <a:cubicBezTo>
                        <a:pt x="506" y="37"/>
                        <a:pt x="505" y="36"/>
                        <a:pt x="504" y="36"/>
                      </a:cubicBezTo>
                      <a:cubicBezTo>
                        <a:pt x="504" y="36"/>
                        <a:pt x="504" y="36"/>
                        <a:pt x="504" y="36"/>
                      </a:cubicBezTo>
                      <a:cubicBezTo>
                        <a:pt x="502" y="36"/>
                        <a:pt x="501" y="37"/>
                        <a:pt x="501" y="38"/>
                      </a:cubicBezTo>
                      <a:cubicBezTo>
                        <a:pt x="501" y="38"/>
                        <a:pt x="501" y="38"/>
                        <a:pt x="501" y="38"/>
                      </a:cubicBezTo>
                      <a:cubicBezTo>
                        <a:pt x="501" y="38"/>
                        <a:pt x="501" y="38"/>
                        <a:pt x="501" y="38"/>
                      </a:cubicBezTo>
                      <a:cubicBezTo>
                        <a:pt x="501" y="40"/>
                        <a:pt x="502" y="41"/>
                        <a:pt x="504" y="41"/>
                      </a:cubicBezTo>
                      <a:cubicBezTo>
                        <a:pt x="504" y="41"/>
                        <a:pt x="504" y="41"/>
                        <a:pt x="504" y="41"/>
                      </a:cubicBezTo>
                      <a:cubicBezTo>
                        <a:pt x="505" y="41"/>
                        <a:pt x="507" y="40"/>
                        <a:pt x="507" y="38"/>
                      </a:cubicBezTo>
                      <a:lnTo>
                        <a:pt x="506" y="38"/>
                      </a:lnTo>
                      <a:close/>
                      <a:moveTo>
                        <a:pt x="518" y="38"/>
                      </a:moveTo>
                      <a:cubicBezTo>
                        <a:pt x="518" y="38"/>
                        <a:pt x="518" y="38"/>
                        <a:pt x="518" y="38"/>
                      </a:cubicBezTo>
                      <a:cubicBezTo>
                        <a:pt x="518" y="37"/>
                        <a:pt x="517" y="36"/>
                        <a:pt x="515" y="36"/>
                      </a:cubicBezTo>
                      <a:cubicBezTo>
                        <a:pt x="515" y="36"/>
                        <a:pt x="515" y="36"/>
                        <a:pt x="515" y="36"/>
                      </a:cubicBezTo>
                      <a:cubicBezTo>
                        <a:pt x="513" y="36"/>
                        <a:pt x="512" y="37"/>
                        <a:pt x="512" y="38"/>
                      </a:cubicBezTo>
                      <a:cubicBezTo>
                        <a:pt x="512" y="38"/>
                        <a:pt x="512" y="38"/>
                        <a:pt x="512" y="38"/>
                      </a:cubicBezTo>
                      <a:cubicBezTo>
                        <a:pt x="512" y="38"/>
                        <a:pt x="512" y="38"/>
                        <a:pt x="512" y="38"/>
                      </a:cubicBezTo>
                      <a:cubicBezTo>
                        <a:pt x="512" y="40"/>
                        <a:pt x="513" y="41"/>
                        <a:pt x="515" y="41"/>
                      </a:cubicBezTo>
                      <a:cubicBezTo>
                        <a:pt x="515" y="41"/>
                        <a:pt x="515" y="41"/>
                        <a:pt x="515" y="41"/>
                      </a:cubicBezTo>
                      <a:cubicBezTo>
                        <a:pt x="517" y="41"/>
                        <a:pt x="518" y="40"/>
                        <a:pt x="518" y="38"/>
                      </a:cubicBezTo>
                      <a:close/>
                      <a:moveTo>
                        <a:pt x="515" y="47"/>
                      </a:moveTo>
                      <a:cubicBezTo>
                        <a:pt x="515" y="47"/>
                        <a:pt x="515" y="47"/>
                        <a:pt x="515" y="47"/>
                      </a:cubicBezTo>
                      <a:cubicBezTo>
                        <a:pt x="515" y="47"/>
                        <a:pt x="515" y="47"/>
                        <a:pt x="515" y="47"/>
                      </a:cubicBezTo>
                      <a:cubicBezTo>
                        <a:pt x="515" y="47"/>
                        <a:pt x="515" y="47"/>
                        <a:pt x="515" y="47"/>
                      </a:cubicBezTo>
                      <a:close/>
                      <a:moveTo>
                        <a:pt x="504" y="47"/>
                      </a:moveTo>
                      <a:cubicBezTo>
                        <a:pt x="504" y="47"/>
                        <a:pt x="504" y="47"/>
                        <a:pt x="504" y="47"/>
                      </a:cubicBezTo>
                      <a:cubicBezTo>
                        <a:pt x="504" y="47"/>
                        <a:pt x="504" y="47"/>
                        <a:pt x="504" y="47"/>
                      </a:cubicBezTo>
                      <a:cubicBezTo>
                        <a:pt x="504" y="47"/>
                        <a:pt x="504" y="47"/>
                        <a:pt x="504" y="47"/>
                      </a:cubicBezTo>
                      <a:close/>
                      <a:moveTo>
                        <a:pt x="498" y="41"/>
                      </a:moveTo>
                      <a:cubicBezTo>
                        <a:pt x="496" y="41"/>
                        <a:pt x="495" y="42"/>
                        <a:pt x="495" y="44"/>
                      </a:cubicBezTo>
                      <a:cubicBezTo>
                        <a:pt x="495" y="45"/>
                        <a:pt x="496" y="47"/>
                        <a:pt x="498" y="47"/>
                      </a:cubicBezTo>
                      <a:cubicBezTo>
                        <a:pt x="500" y="47"/>
                        <a:pt x="501" y="45"/>
                        <a:pt x="501" y="44"/>
                      </a:cubicBezTo>
                      <a:cubicBezTo>
                        <a:pt x="501" y="42"/>
                        <a:pt x="500" y="41"/>
                        <a:pt x="498" y="41"/>
                      </a:cubicBezTo>
                      <a:close/>
                      <a:moveTo>
                        <a:pt x="538" y="47"/>
                      </a:moveTo>
                      <a:cubicBezTo>
                        <a:pt x="537" y="47"/>
                        <a:pt x="537" y="47"/>
                        <a:pt x="537" y="47"/>
                      </a:cubicBezTo>
                      <a:cubicBezTo>
                        <a:pt x="538" y="47"/>
                        <a:pt x="538" y="47"/>
                        <a:pt x="538" y="47"/>
                      </a:cubicBezTo>
                      <a:cubicBezTo>
                        <a:pt x="538" y="47"/>
                        <a:pt x="538" y="47"/>
                        <a:pt x="538" y="47"/>
                      </a:cubicBezTo>
                      <a:close/>
                      <a:moveTo>
                        <a:pt x="521" y="41"/>
                      </a:moveTo>
                      <a:cubicBezTo>
                        <a:pt x="519" y="41"/>
                        <a:pt x="518" y="42"/>
                        <a:pt x="518" y="44"/>
                      </a:cubicBezTo>
                      <a:cubicBezTo>
                        <a:pt x="518" y="45"/>
                        <a:pt x="519" y="47"/>
                        <a:pt x="521" y="47"/>
                      </a:cubicBezTo>
                      <a:cubicBezTo>
                        <a:pt x="522" y="47"/>
                        <a:pt x="523" y="45"/>
                        <a:pt x="523" y="44"/>
                      </a:cubicBezTo>
                      <a:cubicBezTo>
                        <a:pt x="523" y="42"/>
                        <a:pt x="522" y="41"/>
                        <a:pt x="521" y="41"/>
                      </a:cubicBezTo>
                      <a:close/>
                      <a:moveTo>
                        <a:pt x="543" y="41"/>
                      </a:moveTo>
                      <a:cubicBezTo>
                        <a:pt x="542" y="41"/>
                        <a:pt x="540" y="42"/>
                        <a:pt x="540" y="44"/>
                      </a:cubicBezTo>
                      <a:cubicBezTo>
                        <a:pt x="540" y="45"/>
                        <a:pt x="542" y="47"/>
                        <a:pt x="543" y="47"/>
                      </a:cubicBezTo>
                      <a:cubicBezTo>
                        <a:pt x="545" y="47"/>
                        <a:pt x="546" y="45"/>
                        <a:pt x="546" y="44"/>
                      </a:cubicBezTo>
                      <a:cubicBezTo>
                        <a:pt x="546" y="42"/>
                        <a:pt x="545" y="41"/>
                        <a:pt x="543" y="41"/>
                      </a:cubicBezTo>
                      <a:close/>
                      <a:moveTo>
                        <a:pt x="540" y="38"/>
                      </a:moveTo>
                      <a:cubicBezTo>
                        <a:pt x="540" y="38"/>
                        <a:pt x="540" y="38"/>
                        <a:pt x="540" y="38"/>
                      </a:cubicBezTo>
                      <a:cubicBezTo>
                        <a:pt x="540" y="37"/>
                        <a:pt x="539" y="36"/>
                        <a:pt x="538" y="36"/>
                      </a:cubicBezTo>
                      <a:cubicBezTo>
                        <a:pt x="538" y="36"/>
                        <a:pt x="538" y="36"/>
                        <a:pt x="538" y="36"/>
                      </a:cubicBezTo>
                      <a:cubicBezTo>
                        <a:pt x="536" y="36"/>
                        <a:pt x="535" y="37"/>
                        <a:pt x="535" y="38"/>
                      </a:cubicBezTo>
                      <a:cubicBezTo>
                        <a:pt x="535" y="38"/>
                        <a:pt x="535" y="38"/>
                        <a:pt x="535" y="38"/>
                      </a:cubicBezTo>
                      <a:cubicBezTo>
                        <a:pt x="535" y="38"/>
                        <a:pt x="535" y="38"/>
                        <a:pt x="535" y="38"/>
                      </a:cubicBezTo>
                      <a:cubicBezTo>
                        <a:pt x="535" y="40"/>
                        <a:pt x="536" y="41"/>
                        <a:pt x="538" y="41"/>
                      </a:cubicBezTo>
                      <a:cubicBezTo>
                        <a:pt x="538" y="41"/>
                        <a:pt x="538" y="41"/>
                        <a:pt x="538" y="41"/>
                      </a:cubicBezTo>
                      <a:cubicBezTo>
                        <a:pt x="539" y="41"/>
                        <a:pt x="540" y="40"/>
                        <a:pt x="540" y="38"/>
                      </a:cubicBezTo>
                      <a:close/>
                      <a:moveTo>
                        <a:pt x="532" y="41"/>
                      </a:moveTo>
                      <a:cubicBezTo>
                        <a:pt x="530" y="41"/>
                        <a:pt x="529" y="42"/>
                        <a:pt x="529" y="44"/>
                      </a:cubicBezTo>
                      <a:cubicBezTo>
                        <a:pt x="529" y="45"/>
                        <a:pt x="530" y="47"/>
                        <a:pt x="532" y="47"/>
                      </a:cubicBezTo>
                      <a:cubicBezTo>
                        <a:pt x="533" y="47"/>
                        <a:pt x="535" y="45"/>
                        <a:pt x="535" y="44"/>
                      </a:cubicBezTo>
                      <a:cubicBezTo>
                        <a:pt x="535" y="42"/>
                        <a:pt x="533" y="41"/>
                        <a:pt x="532" y="41"/>
                      </a:cubicBezTo>
                      <a:close/>
                      <a:moveTo>
                        <a:pt x="526" y="47"/>
                      </a:moveTo>
                      <a:cubicBezTo>
                        <a:pt x="526" y="47"/>
                        <a:pt x="526" y="47"/>
                        <a:pt x="526" y="47"/>
                      </a:cubicBezTo>
                      <a:cubicBezTo>
                        <a:pt x="527" y="47"/>
                        <a:pt x="527" y="47"/>
                        <a:pt x="527" y="47"/>
                      </a:cubicBezTo>
                      <a:cubicBezTo>
                        <a:pt x="526" y="47"/>
                        <a:pt x="526" y="47"/>
                        <a:pt x="526" y="47"/>
                      </a:cubicBezTo>
                      <a:close/>
                      <a:moveTo>
                        <a:pt x="529" y="38"/>
                      </a:moveTo>
                      <a:cubicBezTo>
                        <a:pt x="529" y="38"/>
                        <a:pt x="529" y="38"/>
                        <a:pt x="529" y="38"/>
                      </a:cubicBezTo>
                      <a:cubicBezTo>
                        <a:pt x="529" y="37"/>
                        <a:pt x="528" y="36"/>
                        <a:pt x="526" y="36"/>
                      </a:cubicBezTo>
                      <a:cubicBezTo>
                        <a:pt x="526" y="36"/>
                        <a:pt x="526" y="36"/>
                        <a:pt x="526" y="36"/>
                      </a:cubicBezTo>
                      <a:cubicBezTo>
                        <a:pt x="525" y="36"/>
                        <a:pt x="523" y="37"/>
                        <a:pt x="523" y="38"/>
                      </a:cubicBezTo>
                      <a:cubicBezTo>
                        <a:pt x="523" y="38"/>
                        <a:pt x="523" y="38"/>
                        <a:pt x="523" y="38"/>
                      </a:cubicBezTo>
                      <a:cubicBezTo>
                        <a:pt x="523" y="38"/>
                        <a:pt x="523" y="38"/>
                        <a:pt x="523" y="38"/>
                      </a:cubicBezTo>
                      <a:cubicBezTo>
                        <a:pt x="523" y="40"/>
                        <a:pt x="525" y="41"/>
                        <a:pt x="526" y="41"/>
                      </a:cubicBezTo>
                      <a:cubicBezTo>
                        <a:pt x="526" y="41"/>
                        <a:pt x="526" y="41"/>
                        <a:pt x="526" y="41"/>
                      </a:cubicBezTo>
                      <a:cubicBezTo>
                        <a:pt x="528" y="41"/>
                        <a:pt x="529" y="40"/>
                        <a:pt x="529" y="38"/>
                      </a:cubicBezTo>
                      <a:close/>
                      <a:moveTo>
                        <a:pt x="334" y="8"/>
                      </a:moveTo>
                      <a:cubicBezTo>
                        <a:pt x="334" y="8"/>
                        <a:pt x="334" y="8"/>
                        <a:pt x="334" y="8"/>
                      </a:cubicBezTo>
                      <a:cubicBezTo>
                        <a:pt x="336" y="8"/>
                        <a:pt x="337" y="6"/>
                        <a:pt x="337" y="5"/>
                      </a:cubicBezTo>
                      <a:cubicBezTo>
                        <a:pt x="337" y="5"/>
                        <a:pt x="337" y="5"/>
                        <a:pt x="337" y="5"/>
                      </a:cubicBezTo>
                      <a:cubicBezTo>
                        <a:pt x="337" y="3"/>
                        <a:pt x="336" y="2"/>
                        <a:pt x="334" y="2"/>
                      </a:cubicBezTo>
                      <a:cubicBezTo>
                        <a:pt x="334" y="2"/>
                        <a:pt x="334" y="2"/>
                        <a:pt x="334" y="2"/>
                      </a:cubicBezTo>
                      <a:cubicBezTo>
                        <a:pt x="333" y="2"/>
                        <a:pt x="332" y="3"/>
                        <a:pt x="332" y="5"/>
                      </a:cubicBezTo>
                      <a:cubicBezTo>
                        <a:pt x="332" y="5"/>
                        <a:pt x="332" y="5"/>
                        <a:pt x="332" y="5"/>
                      </a:cubicBezTo>
                      <a:cubicBezTo>
                        <a:pt x="332" y="6"/>
                        <a:pt x="333" y="8"/>
                        <a:pt x="334" y="8"/>
                      </a:cubicBezTo>
                      <a:close/>
                      <a:moveTo>
                        <a:pt x="464" y="36"/>
                      </a:moveTo>
                      <a:cubicBezTo>
                        <a:pt x="466" y="36"/>
                        <a:pt x="467" y="34"/>
                        <a:pt x="467" y="33"/>
                      </a:cubicBezTo>
                      <a:cubicBezTo>
                        <a:pt x="467" y="31"/>
                        <a:pt x="466" y="30"/>
                        <a:pt x="464" y="30"/>
                      </a:cubicBezTo>
                      <a:cubicBezTo>
                        <a:pt x="463" y="30"/>
                        <a:pt x="461" y="31"/>
                        <a:pt x="461" y="33"/>
                      </a:cubicBezTo>
                      <a:cubicBezTo>
                        <a:pt x="461" y="34"/>
                        <a:pt x="463" y="36"/>
                        <a:pt x="464" y="36"/>
                      </a:cubicBezTo>
                      <a:close/>
                      <a:moveTo>
                        <a:pt x="475" y="36"/>
                      </a:moveTo>
                      <a:cubicBezTo>
                        <a:pt x="477" y="36"/>
                        <a:pt x="478" y="34"/>
                        <a:pt x="478" y="33"/>
                      </a:cubicBezTo>
                      <a:cubicBezTo>
                        <a:pt x="478" y="31"/>
                        <a:pt x="477" y="30"/>
                        <a:pt x="475" y="30"/>
                      </a:cubicBezTo>
                      <a:cubicBezTo>
                        <a:pt x="474" y="30"/>
                        <a:pt x="473" y="31"/>
                        <a:pt x="473" y="33"/>
                      </a:cubicBezTo>
                      <a:cubicBezTo>
                        <a:pt x="473" y="34"/>
                        <a:pt x="474" y="36"/>
                        <a:pt x="475" y="36"/>
                      </a:cubicBezTo>
                      <a:close/>
                      <a:moveTo>
                        <a:pt x="487" y="36"/>
                      </a:moveTo>
                      <a:cubicBezTo>
                        <a:pt x="488" y="36"/>
                        <a:pt x="490" y="34"/>
                        <a:pt x="490" y="33"/>
                      </a:cubicBezTo>
                      <a:cubicBezTo>
                        <a:pt x="490" y="31"/>
                        <a:pt x="488" y="30"/>
                        <a:pt x="487" y="30"/>
                      </a:cubicBezTo>
                      <a:cubicBezTo>
                        <a:pt x="485" y="30"/>
                        <a:pt x="484" y="31"/>
                        <a:pt x="484" y="33"/>
                      </a:cubicBezTo>
                      <a:cubicBezTo>
                        <a:pt x="484" y="34"/>
                        <a:pt x="485" y="36"/>
                        <a:pt x="487" y="36"/>
                      </a:cubicBezTo>
                      <a:close/>
                      <a:moveTo>
                        <a:pt x="442" y="36"/>
                      </a:moveTo>
                      <a:cubicBezTo>
                        <a:pt x="443" y="36"/>
                        <a:pt x="444" y="34"/>
                        <a:pt x="444" y="33"/>
                      </a:cubicBezTo>
                      <a:cubicBezTo>
                        <a:pt x="444" y="31"/>
                        <a:pt x="443" y="30"/>
                        <a:pt x="442" y="30"/>
                      </a:cubicBezTo>
                      <a:cubicBezTo>
                        <a:pt x="440" y="30"/>
                        <a:pt x="439" y="31"/>
                        <a:pt x="439" y="33"/>
                      </a:cubicBezTo>
                      <a:cubicBezTo>
                        <a:pt x="439" y="34"/>
                        <a:pt x="440" y="36"/>
                        <a:pt x="442" y="36"/>
                      </a:cubicBezTo>
                      <a:close/>
                      <a:moveTo>
                        <a:pt x="430" y="36"/>
                      </a:moveTo>
                      <a:cubicBezTo>
                        <a:pt x="432" y="36"/>
                        <a:pt x="433" y="34"/>
                        <a:pt x="433" y="33"/>
                      </a:cubicBezTo>
                      <a:cubicBezTo>
                        <a:pt x="433" y="31"/>
                        <a:pt x="432" y="30"/>
                        <a:pt x="430" y="30"/>
                      </a:cubicBezTo>
                      <a:cubicBezTo>
                        <a:pt x="429" y="30"/>
                        <a:pt x="428" y="31"/>
                        <a:pt x="428" y="33"/>
                      </a:cubicBezTo>
                      <a:cubicBezTo>
                        <a:pt x="428" y="34"/>
                        <a:pt x="429" y="36"/>
                        <a:pt x="430" y="36"/>
                      </a:cubicBezTo>
                      <a:close/>
                      <a:moveTo>
                        <a:pt x="453" y="36"/>
                      </a:moveTo>
                      <a:cubicBezTo>
                        <a:pt x="455" y="36"/>
                        <a:pt x="456" y="34"/>
                        <a:pt x="456" y="33"/>
                      </a:cubicBezTo>
                      <a:cubicBezTo>
                        <a:pt x="456" y="31"/>
                        <a:pt x="455" y="30"/>
                        <a:pt x="453" y="30"/>
                      </a:cubicBezTo>
                      <a:cubicBezTo>
                        <a:pt x="451" y="30"/>
                        <a:pt x="450" y="31"/>
                        <a:pt x="450" y="33"/>
                      </a:cubicBezTo>
                      <a:cubicBezTo>
                        <a:pt x="450" y="34"/>
                        <a:pt x="451" y="36"/>
                        <a:pt x="453" y="36"/>
                      </a:cubicBezTo>
                      <a:close/>
                      <a:moveTo>
                        <a:pt x="487" y="19"/>
                      </a:moveTo>
                      <a:cubicBezTo>
                        <a:pt x="485" y="19"/>
                        <a:pt x="484" y="20"/>
                        <a:pt x="484" y="22"/>
                      </a:cubicBezTo>
                      <a:cubicBezTo>
                        <a:pt x="484" y="23"/>
                        <a:pt x="485" y="24"/>
                        <a:pt x="487" y="24"/>
                      </a:cubicBezTo>
                      <a:cubicBezTo>
                        <a:pt x="488" y="24"/>
                        <a:pt x="490" y="23"/>
                        <a:pt x="490" y="22"/>
                      </a:cubicBezTo>
                      <a:cubicBezTo>
                        <a:pt x="490" y="20"/>
                        <a:pt x="488" y="19"/>
                        <a:pt x="487" y="19"/>
                      </a:cubicBezTo>
                      <a:close/>
                      <a:moveTo>
                        <a:pt x="464" y="2"/>
                      </a:moveTo>
                      <a:cubicBezTo>
                        <a:pt x="466" y="2"/>
                        <a:pt x="467" y="1"/>
                        <a:pt x="467" y="0"/>
                      </a:cubicBezTo>
                      <a:cubicBezTo>
                        <a:pt x="462" y="0"/>
                        <a:pt x="462" y="0"/>
                        <a:pt x="462" y="0"/>
                      </a:cubicBezTo>
                      <a:cubicBezTo>
                        <a:pt x="462" y="1"/>
                        <a:pt x="463" y="2"/>
                        <a:pt x="464" y="2"/>
                      </a:cubicBezTo>
                      <a:close/>
                      <a:moveTo>
                        <a:pt x="419" y="36"/>
                      </a:moveTo>
                      <a:cubicBezTo>
                        <a:pt x="421" y="36"/>
                        <a:pt x="422" y="34"/>
                        <a:pt x="422" y="33"/>
                      </a:cubicBezTo>
                      <a:cubicBezTo>
                        <a:pt x="422" y="31"/>
                        <a:pt x="421" y="30"/>
                        <a:pt x="419" y="30"/>
                      </a:cubicBezTo>
                      <a:cubicBezTo>
                        <a:pt x="418" y="30"/>
                        <a:pt x="416" y="31"/>
                        <a:pt x="416" y="33"/>
                      </a:cubicBezTo>
                      <a:cubicBezTo>
                        <a:pt x="416" y="34"/>
                        <a:pt x="418" y="36"/>
                        <a:pt x="419" y="36"/>
                      </a:cubicBezTo>
                      <a:close/>
                      <a:moveTo>
                        <a:pt x="459" y="8"/>
                      </a:moveTo>
                      <a:cubicBezTo>
                        <a:pt x="459" y="8"/>
                        <a:pt x="459" y="8"/>
                        <a:pt x="459" y="8"/>
                      </a:cubicBezTo>
                      <a:cubicBezTo>
                        <a:pt x="460" y="8"/>
                        <a:pt x="461" y="6"/>
                        <a:pt x="461" y="5"/>
                      </a:cubicBezTo>
                      <a:cubicBezTo>
                        <a:pt x="461" y="3"/>
                        <a:pt x="460" y="2"/>
                        <a:pt x="459" y="2"/>
                      </a:cubicBezTo>
                      <a:cubicBezTo>
                        <a:pt x="459" y="2"/>
                        <a:pt x="459" y="2"/>
                        <a:pt x="459" y="2"/>
                      </a:cubicBezTo>
                      <a:cubicBezTo>
                        <a:pt x="457" y="2"/>
                        <a:pt x="456" y="3"/>
                        <a:pt x="456" y="5"/>
                      </a:cubicBezTo>
                      <a:cubicBezTo>
                        <a:pt x="456" y="5"/>
                        <a:pt x="456" y="5"/>
                        <a:pt x="456" y="5"/>
                      </a:cubicBezTo>
                      <a:cubicBezTo>
                        <a:pt x="456" y="6"/>
                        <a:pt x="457" y="8"/>
                        <a:pt x="459" y="8"/>
                      </a:cubicBezTo>
                      <a:close/>
                      <a:moveTo>
                        <a:pt x="470" y="8"/>
                      </a:moveTo>
                      <a:cubicBezTo>
                        <a:pt x="470" y="8"/>
                        <a:pt x="470" y="8"/>
                        <a:pt x="470" y="8"/>
                      </a:cubicBezTo>
                      <a:cubicBezTo>
                        <a:pt x="471" y="8"/>
                        <a:pt x="473" y="6"/>
                        <a:pt x="473" y="5"/>
                      </a:cubicBezTo>
                      <a:cubicBezTo>
                        <a:pt x="473" y="3"/>
                        <a:pt x="471" y="2"/>
                        <a:pt x="470" y="2"/>
                      </a:cubicBezTo>
                      <a:cubicBezTo>
                        <a:pt x="470" y="2"/>
                        <a:pt x="470" y="2"/>
                        <a:pt x="470" y="2"/>
                      </a:cubicBezTo>
                      <a:cubicBezTo>
                        <a:pt x="468" y="2"/>
                        <a:pt x="467" y="3"/>
                        <a:pt x="467" y="5"/>
                      </a:cubicBezTo>
                      <a:cubicBezTo>
                        <a:pt x="467" y="5"/>
                        <a:pt x="467" y="5"/>
                        <a:pt x="467" y="5"/>
                      </a:cubicBezTo>
                      <a:cubicBezTo>
                        <a:pt x="467" y="6"/>
                        <a:pt x="468" y="8"/>
                        <a:pt x="470" y="8"/>
                      </a:cubicBezTo>
                      <a:close/>
                      <a:moveTo>
                        <a:pt x="475" y="2"/>
                      </a:moveTo>
                      <a:cubicBezTo>
                        <a:pt x="477" y="2"/>
                        <a:pt x="478" y="1"/>
                        <a:pt x="478" y="0"/>
                      </a:cubicBezTo>
                      <a:cubicBezTo>
                        <a:pt x="473" y="0"/>
                        <a:pt x="473" y="0"/>
                        <a:pt x="473" y="0"/>
                      </a:cubicBezTo>
                      <a:cubicBezTo>
                        <a:pt x="473" y="1"/>
                        <a:pt x="474" y="2"/>
                        <a:pt x="475" y="2"/>
                      </a:cubicBezTo>
                      <a:close/>
                      <a:moveTo>
                        <a:pt x="487" y="8"/>
                      </a:moveTo>
                      <a:cubicBezTo>
                        <a:pt x="485" y="8"/>
                        <a:pt x="484" y="9"/>
                        <a:pt x="484" y="10"/>
                      </a:cubicBezTo>
                      <a:cubicBezTo>
                        <a:pt x="484" y="12"/>
                        <a:pt x="485" y="13"/>
                        <a:pt x="487" y="13"/>
                      </a:cubicBezTo>
                      <a:cubicBezTo>
                        <a:pt x="488" y="13"/>
                        <a:pt x="490" y="12"/>
                        <a:pt x="490" y="10"/>
                      </a:cubicBezTo>
                      <a:cubicBezTo>
                        <a:pt x="490" y="9"/>
                        <a:pt x="488" y="8"/>
                        <a:pt x="487" y="8"/>
                      </a:cubicBezTo>
                      <a:close/>
                      <a:moveTo>
                        <a:pt x="481" y="8"/>
                      </a:moveTo>
                      <a:cubicBezTo>
                        <a:pt x="481" y="8"/>
                        <a:pt x="481" y="8"/>
                        <a:pt x="481" y="8"/>
                      </a:cubicBezTo>
                      <a:cubicBezTo>
                        <a:pt x="481" y="8"/>
                        <a:pt x="481" y="8"/>
                        <a:pt x="481" y="8"/>
                      </a:cubicBezTo>
                      <a:cubicBezTo>
                        <a:pt x="483" y="8"/>
                        <a:pt x="484" y="6"/>
                        <a:pt x="484" y="5"/>
                      </a:cubicBezTo>
                      <a:cubicBezTo>
                        <a:pt x="484" y="5"/>
                        <a:pt x="484" y="5"/>
                        <a:pt x="484" y="5"/>
                      </a:cubicBezTo>
                      <a:cubicBezTo>
                        <a:pt x="484" y="3"/>
                        <a:pt x="483" y="2"/>
                        <a:pt x="481" y="2"/>
                      </a:cubicBezTo>
                      <a:cubicBezTo>
                        <a:pt x="481" y="2"/>
                        <a:pt x="481" y="2"/>
                        <a:pt x="481" y="2"/>
                      </a:cubicBezTo>
                      <a:cubicBezTo>
                        <a:pt x="481" y="2"/>
                        <a:pt x="481" y="2"/>
                        <a:pt x="481" y="2"/>
                      </a:cubicBezTo>
                      <a:cubicBezTo>
                        <a:pt x="480" y="2"/>
                        <a:pt x="478" y="3"/>
                        <a:pt x="478" y="5"/>
                      </a:cubicBezTo>
                      <a:cubicBezTo>
                        <a:pt x="478" y="5"/>
                        <a:pt x="478" y="5"/>
                        <a:pt x="478" y="5"/>
                      </a:cubicBezTo>
                      <a:cubicBezTo>
                        <a:pt x="478" y="6"/>
                        <a:pt x="480" y="8"/>
                        <a:pt x="481" y="8"/>
                      </a:cubicBezTo>
                      <a:close/>
                      <a:moveTo>
                        <a:pt x="318" y="8"/>
                      </a:moveTo>
                      <a:cubicBezTo>
                        <a:pt x="316" y="8"/>
                        <a:pt x="315" y="9"/>
                        <a:pt x="315" y="10"/>
                      </a:cubicBezTo>
                      <a:cubicBezTo>
                        <a:pt x="315" y="12"/>
                        <a:pt x="316" y="13"/>
                        <a:pt x="318" y="13"/>
                      </a:cubicBezTo>
                      <a:cubicBezTo>
                        <a:pt x="319" y="13"/>
                        <a:pt x="320" y="12"/>
                        <a:pt x="320" y="10"/>
                      </a:cubicBezTo>
                      <a:cubicBezTo>
                        <a:pt x="320" y="9"/>
                        <a:pt x="319" y="8"/>
                        <a:pt x="318" y="8"/>
                      </a:cubicBezTo>
                      <a:close/>
                      <a:moveTo>
                        <a:pt x="318" y="24"/>
                      </a:moveTo>
                      <a:cubicBezTo>
                        <a:pt x="319" y="24"/>
                        <a:pt x="320" y="23"/>
                        <a:pt x="320" y="22"/>
                      </a:cubicBezTo>
                      <a:cubicBezTo>
                        <a:pt x="320" y="20"/>
                        <a:pt x="319" y="19"/>
                        <a:pt x="318" y="19"/>
                      </a:cubicBezTo>
                      <a:cubicBezTo>
                        <a:pt x="316" y="19"/>
                        <a:pt x="315" y="20"/>
                        <a:pt x="315" y="22"/>
                      </a:cubicBezTo>
                      <a:cubicBezTo>
                        <a:pt x="315" y="23"/>
                        <a:pt x="316" y="24"/>
                        <a:pt x="318" y="24"/>
                      </a:cubicBezTo>
                      <a:close/>
                      <a:moveTo>
                        <a:pt x="318" y="36"/>
                      </a:moveTo>
                      <a:cubicBezTo>
                        <a:pt x="319" y="36"/>
                        <a:pt x="320" y="34"/>
                        <a:pt x="320" y="33"/>
                      </a:cubicBezTo>
                      <a:cubicBezTo>
                        <a:pt x="320" y="31"/>
                        <a:pt x="319" y="30"/>
                        <a:pt x="318" y="30"/>
                      </a:cubicBezTo>
                      <a:cubicBezTo>
                        <a:pt x="316" y="30"/>
                        <a:pt x="315" y="31"/>
                        <a:pt x="315" y="33"/>
                      </a:cubicBezTo>
                      <a:cubicBezTo>
                        <a:pt x="315" y="34"/>
                        <a:pt x="316" y="36"/>
                        <a:pt x="318" y="36"/>
                      </a:cubicBezTo>
                      <a:close/>
                      <a:moveTo>
                        <a:pt x="340" y="41"/>
                      </a:moveTo>
                      <a:cubicBezTo>
                        <a:pt x="339" y="41"/>
                        <a:pt x="337" y="42"/>
                        <a:pt x="337" y="44"/>
                      </a:cubicBezTo>
                      <a:cubicBezTo>
                        <a:pt x="337" y="45"/>
                        <a:pt x="338" y="46"/>
                        <a:pt x="339" y="46"/>
                      </a:cubicBezTo>
                      <a:cubicBezTo>
                        <a:pt x="341" y="46"/>
                        <a:pt x="341" y="46"/>
                        <a:pt x="341" y="46"/>
                      </a:cubicBezTo>
                      <a:cubicBezTo>
                        <a:pt x="342" y="46"/>
                        <a:pt x="343" y="45"/>
                        <a:pt x="343" y="44"/>
                      </a:cubicBezTo>
                      <a:cubicBezTo>
                        <a:pt x="343" y="42"/>
                        <a:pt x="342" y="41"/>
                        <a:pt x="340" y="41"/>
                      </a:cubicBezTo>
                      <a:close/>
                      <a:moveTo>
                        <a:pt x="453" y="2"/>
                      </a:moveTo>
                      <a:cubicBezTo>
                        <a:pt x="454" y="2"/>
                        <a:pt x="455" y="1"/>
                        <a:pt x="456" y="0"/>
                      </a:cubicBezTo>
                      <a:cubicBezTo>
                        <a:pt x="450" y="0"/>
                        <a:pt x="450" y="0"/>
                        <a:pt x="450" y="0"/>
                      </a:cubicBezTo>
                      <a:cubicBezTo>
                        <a:pt x="451" y="1"/>
                        <a:pt x="452" y="2"/>
                        <a:pt x="453" y="2"/>
                      </a:cubicBezTo>
                      <a:close/>
                      <a:moveTo>
                        <a:pt x="329" y="24"/>
                      </a:moveTo>
                      <a:cubicBezTo>
                        <a:pt x="330" y="24"/>
                        <a:pt x="332" y="23"/>
                        <a:pt x="332" y="22"/>
                      </a:cubicBezTo>
                      <a:cubicBezTo>
                        <a:pt x="332" y="20"/>
                        <a:pt x="330" y="19"/>
                        <a:pt x="329" y="19"/>
                      </a:cubicBezTo>
                      <a:cubicBezTo>
                        <a:pt x="327" y="19"/>
                        <a:pt x="326" y="20"/>
                        <a:pt x="326" y="22"/>
                      </a:cubicBezTo>
                      <a:cubicBezTo>
                        <a:pt x="326" y="23"/>
                        <a:pt x="327" y="24"/>
                        <a:pt x="329" y="24"/>
                      </a:cubicBezTo>
                      <a:close/>
                      <a:moveTo>
                        <a:pt x="329" y="8"/>
                      </a:moveTo>
                      <a:cubicBezTo>
                        <a:pt x="327" y="8"/>
                        <a:pt x="326" y="9"/>
                        <a:pt x="326" y="10"/>
                      </a:cubicBezTo>
                      <a:cubicBezTo>
                        <a:pt x="326" y="12"/>
                        <a:pt x="327" y="13"/>
                        <a:pt x="329" y="13"/>
                      </a:cubicBezTo>
                      <a:cubicBezTo>
                        <a:pt x="330" y="13"/>
                        <a:pt x="332" y="12"/>
                        <a:pt x="332" y="10"/>
                      </a:cubicBezTo>
                      <a:cubicBezTo>
                        <a:pt x="332" y="9"/>
                        <a:pt x="330" y="8"/>
                        <a:pt x="329" y="8"/>
                      </a:cubicBezTo>
                      <a:close/>
                      <a:moveTo>
                        <a:pt x="374" y="36"/>
                      </a:moveTo>
                      <a:cubicBezTo>
                        <a:pt x="376" y="36"/>
                        <a:pt x="377" y="34"/>
                        <a:pt x="377" y="33"/>
                      </a:cubicBezTo>
                      <a:cubicBezTo>
                        <a:pt x="377" y="31"/>
                        <a:pt x="376" y="30"/>
                        <a:pt x="374" y="30"/>
                      </a:cubicBezTo>
                      <a:cubicBezTo>
                        <a:pt x="372" y="30"/>
                        <a:pt x="371" y="31"/>
                        <a:pt x="371" y="33"/>
                      </a:cubicBezTo>
                      <a:cubicBezTo>
                        <a:pt x="371" y="34"/>
                        <a:pt x="372" y="36"/>
                        <a:pt x="374" y="36"/>
                      </a:cubicBezTo>
                      <a:close/>
                      <a:moveTo>
                        <a:pt x="408" y="36"/>
                      </a:moveTo>
                      <a:cubicBezTo>
                        <a:pt x="409" y="36"/>
                        <a:pt x="411" y="34"/>
                        <a:pt x="411" y="33"/>
                      </a:cubicBezTo>
                      <a:cubicBezTo>
                        <a:pt x="411" y="31"/>
                        <a:pt x="409" y="30"/>
                        <a:pt x="408" y="30"/>
                      </a:cubicBezTo>
                      <a:cubicBezTo>
                        <a:pt x="406" y="30"/>
                        <a:pt x="405" y="31"/>
                        <a:pt x="405" y="33"/>
                      </a:cubicBezTo>
                      <a:cubicBezTo>
                        <a:pt x="405" y="34"/>
                        <a:pt x="406" y="36"/>
                        <a:pt x="408" y="36"/>
                      </a:cubicBezTo>
                      <a:close/>
                      <a:moveTo>
                        <a:pt x="385" y="36"/>
                      </a:moveTo>
                      <a:cubicBezTo>
                        <a:pt x="387" y="36"/>
                        <a:pt x="388" y="34"/>
                        <a:pt x="388" y="33"/>
                      </a:cubicBezTo>
                      <a:cubicBezTo>
                        <a:pt x="388" y="31"/>
                        <a:pt x="387" y="30"/>
                        <a:pt x="385" y="30"/>
                      </a:cubicBezTo>
                      <a:cubicBezTo>
                        <a:pt x="384" y="30"/>
                        <a:pt x="382" y="31"/>
                        <a:pt x="382" y="33"/>
                      </a:cubicBezTo>
                      <a:cubicBezTo>
                        <a:pt x="382" y="34"/>
                        <a:pt x="384" y="36"/>
                        <a:pt x="385" y="36"/>
                      </a:cubicBezTo>
                      <a:close/>
                      <a:moveTo>
                        <a:pt x="397" y="36"/>
                      </a:moveTo>
                      <a:cubicBezTo>
                        <a:pt x="398" y="36"/>
                        <a:pt x="399" y="34"/>
                        <a:pt x="399" y="33"/>
                      </a:cubicBezTo>
                      <a:cubicBezTo>
                        <a:pt x="399" y="31"/>
                        <a:pt x="398" y="30"/>
                        <a:pt x="397" y="30"/>
                      </a:cubicBezTo>
                      <a:cubicBezTo>
                        <a:pt x="395" y="30"/>
                        <a:pt x="394" y="31"/>
                        <a:pt x="394" y="33"/>
                      </a:cubicBezTo>
                      <a:cubicBezTo>
                        <a:pt x="394" y="34"/>
                        <a:pt x="395" y="36"/>
                        <a:pt x="397" y="36"/>
                      </a:cubicBezTo>
                      <a:close/>
                      <a:moveTo>
                        <a:pt x="351" y="36"/>
                      </a:moveTo>
                      <a:cubicBezTo>
                        <a:pt x="353" y="36"/>
                        <a:pt x="354" y="34"/>
                        <a:pt x="354" y="33"/>
                      </a:cubicBezTo>
                      <a:cubicBezTo>
                        <a:pt x="354" y="31"/>
                        <a:pt x="353" y="30"/>
                        <a:pt x="351" y="30"/>
                      </a:cubicBezTo>
                      <a:cubicBezTo>
                        <a:pt x="350" y="30"/>
                        <a:pt x="349" y="31"/>
                        <a:pt x="349" y="33"/>
                      </a:cubicBezTo>
                      <a:cubicBezTo>
                        <a:pt x="349" y="34"/>
                        <a:pt x="350" y="36"/>
                        <a:pt x="351" y="36"/>
                      </a:cubicBezTo>
                      <a:close/>
                      <a:moveTo>
                        <a:pt x="363" y="36"/>
                      </a:moveTo>
                      <a:cubicBezTo>
                        <a:pt x="364" y="36"/>
                        <a:pt x="366" y="34"/>
                        <a:pt x="366" y="33"/>
                      </a:cubicBezTo>
                      <a:cubicBezTo>
                        <a:pt x="366" y="31"/>
                        <a:pt x="364" y="30"/>
                        <a:pt x="363" y="30"/>
                      </a:cubicBezTo>
                      <a:cubicBezTo>
                        <a:pt x="361" y="30"/>
                        <a:pt x="360" y="31"/>
                        <a:pt x="360" y="33"/>
                      </a:cubicBezTo>
                      <a:cubicBezTo>
                        <a:pt x="360" y="34"/>
                        <a:pt x="361" y="36"/>
                        <a:pt x="363" y="36"/>
                      </a:cubicBezTo>
                      <a:close/>
                      <a:moveTo>
                        <a:pt x="340" y="36"/>
                      </a:moveTo>
                      <a:cubicBezTo>
                        <a:pt x="342" y="36"/>
                        <a:pt x="343" y="34"/>
                        <a:pt x="343" y="33"/>
                      </a:cubicBezTo>
                      <a:cubicBezTo>
                        <a:pt x="343" y="31"/>
                        <a:pt x="342" y="30"/>
                        <a:pt x="340" y="30"/>
                      </a:cubicBezTo>
                      <a:cubicBezTo>
                        <a:pt x="339" y="30"/>
                        <a:pt x="337" y="31"/>
                        <a:pt x="337" y="33"/>
                      </a:cubicBezTo>
                      <a:cubicBezTo>
                        <a:pt x="337" y="34"/>
                        <a:pt x="339" y="36"/>
                        <a:pt x="340" y="36"/>
                      </a:cubicBezTo>
                      <a:close/>
                      <a:moveTo>
                        <a:pt x="329" y="36"/>
                      </a:moveTo>
                      <a:cubicBezTo>
                        <a:pt x="330" y="36"/>
                        <a:pt x="332" y="34"/>
                        <a:pt x="332" y="33"/>
                      </a:cubicBezTo>
                      <a:cubicBezTo>
                        <a:pt x="332" y="31"/>
                        <a:pt x="330" y="30"/>
                        <a:pt x="329" y="30"/>
                      </a:cubicBezTo>
                      <a:cubicBezTo>
                        <a:pt x="327" y="30"/>
                        <a:pt x="326" y="31"/>
                        <a:pt x="326" y="33"/>
                      </a:cubicBezTo>
                      <a:cubicBezTo>
                        <a:pt x="326" y="34"/>
                        <a:pt x="327" y="36"/>
                        <a:pt x="329" y="36"/>
                      </a:cubicBezTo>
                      <a:close/>
                      <a:moveTo>
                        <a:pt x="340" y="2"/>
                      </a:moveTo>
                      <a:cubicBezTo>
                        <a:pt x="341" y="2"/>
                        <a:pt x="343" y="1"/>
                        <a:pt x="343" y="0"/>
                      </a:cubicBezTo>
                      <a:cubicBezTo>
                        <a:pt x="337" y="0"/>
                        <a:pt x="337" y="0"/>
                        <a:pt x="337" y="0"/>
                      </a:cubicBezTo>
                      <a:cubicBezTo>
                        <a:pt x="338" y="1"/>
                        <a:pt x="339" y="2"/>
                        <a:pt x="340" y="2"/>
                      </a:cubicBezTo>
                      <a:close/>
                      <a:moveTo>
                        <a:pt x="346" y="8"/>
                      </a:moveTo>
                      <a:cubicBezTo>
                        <a:pt x="346" y="8"/>
                        <a:pt x="346" y="8"/>
                        <a:pt x="346" y="8"/>
                      </a:cubicBezTo>
                      <a:cubicBezTo>
                        <a:pt x="347" y="8"/>
                        <a:pt x="349" y="6"/>
                        <a:pt x="349" y="5"/>
                      </a:cubicBezTo>
                      <a:cubicBezTo>
                        <a:pt x="349" y="3"/>
                        <a:pt x="347" y="2"/>
                        <a:pt x="346" y="2"/>
                      </a:cubicBezTo>
                      <a:cubicBezTo>
                        <a:pt x="346" y="2"/>
                        <a:pt x="346" y="2"/>
                        <a:pt x="346" y="2"/>
                      </a:cubicBezTo>
                      <a:cubicBezTo>
                        <a:pt x="344" y="2"/>
                        <a:pt x="343" y="3"/>
                        <a:pt x="343" y="5"/>
                      </a:cubicBezTo>
                      <a:cubicBezTo>
                        <a:pt x="343" y="5"/>
                        <a:pt x="343" y="5"/>
                        <a:pt x="343" y="5"/>
                      </a:cubicBezTo>
                      <a:cubicBezTo>
                        <a:pt x="343" y="6"/>
                        <a:pt x="344" y="8"/>
                        <a:pt x="346" y="8"/>
                      </a:cubicBezTo>
                      <a:close/>
                      <a:moveTo>
                        <a:pt x="340" y="24"/>
                      </a:moveTo>
                      <a:cubicBezTo>
                        <a:pt x="342" y="24"/>
                        <a:pt x="343" y="23"/>
                        <a:pt x="343" y="22"/>
                      </a:cubicBezTo>
                      <a:cubicBezTo>
                        <a:pt x="343" y="20"/>
                        <a:pt x="342" y="19"/>
                        <a:pt x="340" y="19"/>
                      </a:cubicBezTo>
                      <a:cubicBezTo>
                        <a:pt x="339" y="19"/>
                        <a:pt x="337" y="20"/>
                        <a:pt x="337" y="22"/>
                      </a:cubicBezTo>
                      <a:cubicBezTo>
                        <a:pt x="337" y="23"/>
                        <a:pt x="339" y="24"/>
                        <a:pt x="340" y="24"/>
                      </a:cubicBezTo>
                      <a:close/>
                      <a:moveTo>
                        <a:pt x="351" y="2"/>
                      </a:moveTo>
                      <a:cubicBezTo>
                        <a:pt x="353" y="2"/>
                        <a:pt x="354" y="1"/>
                        <a:pt x="354" y="0"/>
                      </a:cubicBezTo>
                      <a:cubicBezTo>
                        <a:pt x="349" y="0"/>
                        <a:pt x="349" y="0"/>
                        <a:pt x="349" y="0"/>
                      </a:cubicBezTo>
                      <a:cubicBezTo>
                        <a:pt x="349" y="1"/>
                        <a:pt x="350" y="2"/>
                        <a:pt x="351" y="2"/>
                      </a:cubicBezTo>
                      <a:close/>
                      <a:moveTo>
                        <a:pt x="363" y="2"/>
                      </a:moveTo>
                      <a:cubicBezTo>
                        <a:pt x="364" y="2"/>
                        <a:pt x="365" y="1"/>
                        <a:pt x="365" y="0"/>
                      </a:cubicBezTo>
                      <a:cubicBezTo>
                        <a:pt x="360" y="0"/>
                        <a:pt x="360" y="0"/>
                        <a:pt x="360" y="0"/>
                      </a:cubicBezTo>
                      <a:cubicBezTo>
                        <a:pt x="360" y="1"/>
                        <a:pt x="361" y="2"/>
                        <a:pt x="363" y="2"/>
                      </a:cubicBezTo>
                      <a:close/>
                      <a:moveTo>
                        <a:pt x="357" y="8"/>
                      </a:moveTo>
                      <a:cubicBezTo>
                        <a:pt x="357" y="8"/>
                        <a:pt x="357" y="8"/>
                        <a:pt x="357" y="8"/>
                      </a:cubicBezTo>
                      <a:cubicBezTo>
                        <a:pt x="359" y="8"/>
                        <a:pt x="360" y="6"/>
                        <a:pt x="360" y="5"/>
                      </a:cubicBezTo>
                      <a:cubicBezTo>
                        <a:pt x="360" y="5"/>
                        <a:pt x="360" y="5"/>
                        <a:pt x="360" y="5"/>
                      </a:cubicBezTo>
                      <a:cubicBezTo>
                        <a:pt x="360" y="3"/>
                        <a:pt x="359" y="2"/>
                        <a:pt x="357" y="2"/>
                      </a:cubicBezTo>
                      <a:cubicBezTo>
                        <a:pt x="357" y="2"/>
                        <a:pt x="357" y="2"/>
                        <a:pt x="357" y="2"/>
                      </a:cubicBezTo>
                      <a:cubicBezTo>
                        <a:pt x="355" y="2"/>
                        <a:pt x="354" y="3"/>
                        <a:pt x="354" y="5"/>
                      </a:cubicBezTo>
                      <a:cubicBezTo>
                        <a:pt x="354" y="5"/>
                        <a:pt x="354" y="5"/>
                        <a:pt x="354" y="5"/>
                      </a:cubicBezTo>
                      <a:cubicBezTo>
                        <a:pt x="354" y="6"/>
                        <a:pt x="355" y="8"/>
                        <a:pt x="357" y="8"/>
                      </a:cubicBezTo>
                      <a:close/>
                      <a:moveTo>
                        <a:pt x="329" y="2"/>
                      </a:moveTo>
                      <a:cubicBezTo>
                        <a:pt x="330" y="2"/>
                        <a:pt x="331" y="1"/>
                        <a:pt x="332" y="0"/>
                      </a:cubicBezTo>
                      <a:cubicBezTo>
                        <a:pt x="326" y="0"/>
                        <a:pt x="326" y="0"/>
                        <a:pt x="326" y="0"/>
                      </a:cubicBezTo>
                      <a:cubicBezTo>
                        <a:pt x="326" y="1"/>
                        <a:pt x="328" y="2"/>
                        <a:pt x="329" y="2"/>
                      </a:cubicBezTo>
                      <a:close/>
                      <a:moveTo>
                        <a:pt x="329" y="41"/>
                      </a:moveTo>
                      <a:cubicBezTo>
                        <a:pt x="327" y="41"/>
                        <a:pt x="326" y="42"/>
                        <a:pt x="326" y="44"/>
                      </a:cubicBezTo>
                      <a:cubicBezTo>
                        <a:pt x="326" y="45"/>
                        <a:pt x="327" y="46"/>
                        <a:pt x="328" y="46"/>
                      </a:cubicBezTo>
                      <a:cubicBezTo>
                        <a:pt x="330" y="46"/>
                        <a:pt x="330" y="46"/>
                        <a:pt x="330" y="46"/>
                      </a:cubicBezTo>
                      <a:cubicBezTo>
                        <a:pt x="331" y="46"/>
                        <a:pt x="332" y="45"/>
                        <a:pt x="332" y="44"/>
                      </a:cubicBezTo>
                      <a:cubicBezTo>
                        <a:pt x="332" y="42"/>
                        <a:pt x="330" y="41"/>
                        <a:pt x="329" y="41"/>
                      </a:cubicBezTo>
                      <a:close/>
                      <a:moveTo>
                        <a:pt x="368" y="8"/>
                      </a:moveTo>
                      <a:cubicBezTo>
                        <a:pt x="368" y="8"/>
                        <a:pt x="368" y="8"/>
                        <a:pt x="368" y="8"/>
                      </a:cubicBezTo>
                      <a:cubicBezTo>
                        <a:pt x="370" y="8"/>
                        <a:pt x="371" y="6"/>
                        <a:pt x="371" y="5"/>
                      </a:cubicBezTo>
                      <a:cubicBezTo>
                        <a:pt x="371" y="3"/>
                        <a:pt x="370" y="2"/>
                        <a:pt x="368" y="2"/>
                      </a:cubicBezTo>
                      <a:cubicBezTo>
                        <a:pt x="368" y="2"/>
                        <a:pt x="368" y="2"/>
                        <a:pt x="368" y="2"/>
                      </a:cubicBezTo>
                      <a:cubicBezTo>
                        <a:pt x="367" y="2"/>
                        <a:pt x="365" y="3"/>
                        <a:pt x="365" y="5"/>
                      </a:cubicBezTo>
                      <a:cubicBezTo>
                        <a:pt x="366" y="5"/>
                        <a:pt x="366" y="5"/>
                        <a:pt x="366" y="5"/>
                      </a:cubicBezTo>
                      <a:cubicBezTo>
                        <a:pt x="366" y="6"/>
                        <a:pt x="367" y="8"/>
                        <a:pt x="368" y="8"/>
                      </a:cubicBezTo>
                      <a:close/>
                      <a:moveTo>
                        <a:pt x="337" y="38"/>
                      </a:moveTo>
                      <a:cubicBezTo>
                        <a:pt x="337" y="38"/>
                        <a:pt x="337" y="38"/>
                        <a:pt x="337" y="38"/>
                      </a:cubicBezTo>
                      <a:cubicBezTo>
                        <a:pt x="337" y="37"/>
                        <a:pt x="336" y="36"/>
                        <a:pt x="334" y="36"/>
                      </a:cubicBezTo>
                      <a:cubicBezTo>
                        <a:pt x="334" y="36"/>
                        <a:pt x="334" y="36"/>
                        <a:pt x="334" y="36"/>
                      </a:cubicBezTo>
                      <a:cubicBezTo>
                        <a:pt x="333" y="36"/>
                        <a:pt x="332" y="37"/>
                        <a:pt x="332" y="38"/>
                      </a:cubicBezTo>
                      <a:cubicBezTo>
                        <a:pt x="332" y="38"/>
                        <a:pt x="332" y="38"/>
                        <a:pt x="332" y="38"/>
                      </a:cubicBezTo>
                      <a:cubicBezTo>
                        <a:pt x="332" y="38"/>
                        <a:pt x="332" y="38"/>
                        <a:pt x="332" y="38"/>
                      </a:cubicBezTo>
                      <a:cubicBezTo>
                        <a:pt x="332" y="40"/>
                        <a:pt x="333" y="41"/>
                        <a:pt x="334" y="41"/>
                      </a:cubicBezTo>
                      <a:cubicBezTo>
                        <a:pt x="334" y="41"/>
                        <a:pt x="334" y="41"/>
                        <a:pt x="334" y="41"/>
                      </a:cubicBezTo>
                      <a:cubicBezTo>
                        <a:pt x="336" y="41"/>
                        <a:pt x="337" y="40"/>
                        <a:pt x="337" y="38"/>
                      </a:cubicBezTo>
                      <a:close/>
                      <a:moveTo>
                        <a:pt x="326" y="38"/>
                      </a:moveTo>
                      <a:cubicBezTo>
                        <a:pt x="326" y="38"/>
                        <a:pt x="326" y="38"/>
                        <a:pt x="326" y="38"/>
                      </a:cubicBezTo>
                      <a:cubicBezTo>
                        <a:pt x="326" y="37"/>
                        <a:pt x="325" y="36"/>
                        <a:pt x="323" y="36"/>
                      </a:cubicBezTo>
                      <a:cubicBezTo>
                        <a:pt x="323" y="36"/>
                        <a:pt x="323" y="36"/>
                        <a:pt x="323" y="36"/>
                      </a:cubicBezTo>
                      <a:cubicBezTo>
                        <a:pt x="322" y="36"/>
                        <a:pt x="320" y="37"/>
                        <a:pt x="320" y="38"/>
                      </a:cubicBezTo>
                      <a:cubicBezTo>
                        <a:pt x="320" y="38"/>
                        <a:pt x="320" y="38"/>
                        <a:pt x="320" y="38"/>
                      </a:cubicBezTo>
                      <a:cubicBezTo>
                        <a:pt x="320" y="38"/>
                        <a:pt x="320" y="38"/>
                        <a:pt x="320" y="38"/>
                      </a:cubicBezTo>
                      <a:cubicBezTo>
                        <a:pt x="320" y="40"/>
                        <a:pt x="322" y="41"/>
                        <a:pt x="323" y="41"/>
                      </a:cubicBezTo>
                      <a:cubicBezTo>
                        <a:pt x="323" y="41"/>
                        <a:pt x="323" y="41"/>
                        <a:pt x="323" y="41"/>
                      </a:cubicBezTo>
                      <a:cubicBezTo>
                        <a:pt x="323" y="41"/>
                        <a:pt x="323" y="41"/>
                        <a:pt x="323" y="41"/>
                      </a:cubicBezTo>
                      <a:cubicBezTo>
                        <a:pt x="325" y="41"/>
                        <a:pt x="326" y="40"/>
                        <a:pt x="326" y="38"/>
                      </a:cubicBezTo>
                      <a:close/>
                      <a:moveTo>
                        <a:pt x="323" y="8"/>
                      </a:moveTo>
                      <a:cubicBezTo>
                        <a:pt x="323" y="8"/>
                        <a:pt x="323" y="8"/>
                        <a:pt x="323" y="8"/>
                      </a:cubicBezTo>
                      <a:cubicBezTo>
                        <a:pt x="323" y="8"/>
                        <a:pt x="323" y="8"/>
                        <a:pt x="323" y="8"/>
                      </a:cubicBezTo>
                      <a:cubicBezTo>
                        <a:pt x="325" y="8"/>
                        <a:pt x="326" y="6"/>
                        <a:pt x="326" y="5"/>
                      </a:cubicBezTo>
                      <a:cubicBezTo>
                        <a:pt x="326" y="5"/>
                        <a:pt x="326" y="5"/>
                        <a:pt x="326" y="5"/>
                      </a:cubicBezTo>
                      <a:cubicBezTo>
                        <a:pt x="326" y="3"/>
                        <a:pt x="325" y="2"/>
                        <a:pt x="323" y="2"/>
                      </a:cubicBezTo>
                      <a:cubicBezTo>
                        <a:pt x="323" y="2"/>
                        <a:pt x="323" y="2"/>
                        <a:pt x="323" y="2"/>
                      </a:cubicBezTo>
                      <a:cubicBezTo>
                        <a:pt x="322" y="2"/>
                        <a:pt x="320" y="3"/>
                        <a:pt x="320" y="5"/>
                      </a:cubicBezTo>
                      <a:cubicBezTo>
                        <a:pt x="320" y="5"/>
                        <a:pt x="320" y="5"/>
                        <a:pt x="320" y="5"/>
                      </a:cubicBezTo>
                      <a:cubicBezTo>
                        <a:pt x="320" y="6"/>
                        <a:pt x="322" y="8"/>
                        <a:pt x="323" y="8"/>
                      </a:cubicBezTo>
                      <a:close/>
                      <a:moveTo>
                        <a:pt x="318" y="41"/>
                      </a:moveTo>
                      <a:cubicBezTo>
                        <a:pt x="316" y="41"/>
                        <a:pt x="315" y="42"/>
                        <a:pt x="315" y="44"/>
                      </a:cubicBezTo>
                      <a:cubicBezTo>
                        <a:pt x="315" y="45"/>
                        <a:pt x="315" y="46"/>
                        <a:pt x="316" y="46"/>
                      </a:cubicBezTo>
                      <a:cubicBezTo>
                        <a:pt x="319" y="46"/>
                        <a:pt x="319" y="46"/>
                        <a:pt x="319" y="46"/>
                      </a:cubicBezTo>
                      <a:cubicBezTo>
                        <a:pt x="320" y="46"/>
                        <a:pt x="320" y="45"/>
                        <a:pt x="320" y="44"/>
                      </a:cubicBezTo>
                      <a:cubicBezTo>
                        <a:pt x="320" y="42"/>
                        <a:pt x="319" y="41"/>
                        <a:pt x="318" y="41"/>
                      </a:cubicBezTo>
                      <a:close/>
                      <a:moveTo>
                        <a:pt x="318" y="2"/>
                      </a:moveTo>
                      <a:cubicBezTo>
                        <a:pt x="319" y="2"/>
                        <a:pt x="320" y="1"/>
                        <a:pt x="320" y="0"/>
                      </a:cubicBezTo>
                      <a:cubicBezTo>
                        <a:pt x="315" y="0"/>
                        <a:pt x="315" y="0"/>
                        <a:pt x="315" y="0"/>
                      </a:cubicBezTo>
                      <a:cubicBezTo>
                        <a:pt x="315" y="1"/>
                        <a:pt x="316" y="2"/>
                        <a:pt x="318" y="2"/>
                      </a:cubicBezTo>
                      <a:close/>
                      <a:moveTo>
                        <a:pt x="419" y="2"/>
                      </a:moveTo>
                      <a:cubicBezTo>
                        <a:pt x="420" y="2"/>
                        <a:pt x="421" y="1"/>
                        <a:pt x="422" y="0"/>
                      </a:cubicBezTo>
                      <a:cubicBezTo>
                        <a:pt x="416" y="0"/>
                        <a:pt x="416" y="0"/>
                        <a:pt x="416" y="0"/>
                      </a:cubicBezTo>
                      <a:cubicBezTo>
                        <a:pt x="417" y="1"/>
                        <a:pt x="418" y="2"/>
                        <a:pt x="419" y="2"/>
                      </a:cubicBezTo>
                      <a:close/>
                      <a:moveTo>
                        <a:pt x="413" y="8"/>
                      </a:moveTo>
                      <a:cubicBezTo>
                        <a:pt x="413" y="8"/>
                        <a:pt x="413" y="8"/>
                        <a:pt x="413" y="8"/>
                      </a:cubicBezTo>
                      <a:cubicBezTo>
                        <a:pt x="413" y="8"/>
                        <a:pt x="413" y="8"/>
                        <a:pt x="413" y="8"/>
                      </a:cubicBezTo>
                      <a:cubicBezTo>
                        <a:pt x="415" y="8"/>
                        <a:pt x="416" y="6"/>
                        <a:pt x="416" y="5"/>
                      </a:cubicBezTo>
                      <a:cubicBezTo>
                        <a:pt x="416" y="5"/>
                        <a:pt x="416" y="5"/>
                        <a:pt x="416" y="5"/>
                      </a:cubicBezTo>
                      <a:cubicBezTo>
                        <a:pt x="416" y="3"/>
                        <a:pt x="415" y="2"/>
                        <a:pt x="413" y="2"/>
                      </a:cubicBezTo>
                      <a:cubicBezTo>
                        <a:pt x="413" y="2"/>
                        <a:pt x="413" y="2"/>
                        <a:pt x="413" y="2"/>
                      </a:cubicBezTo>
                      <a:cubicBezTo>
                        <a:pt x="413" y="2"/>
                        <a:pt x="413" y="2"/>
                        <a:pt x="413" y="2"/>
                      </a:cubicBezTo>
                      <a:cubicBezTo>
                        <a:pt x="412" y="2"/>
                        <a:pt x="411" y="3"/>
                        <a:pt x="411" y="5"/>
                      </a:cubicBezTo>
                      <a:cubicBezTo>
                        <a:pt x="411" y="5"/>
                        <a:pt x="411" y="5"/>
                        <a:pt x="411" y="5"/>
                      </a:cubicBezTo>
                      <a:cubicBezTo>
                        <a:pt x="411" y="6"/>
                        <a:pt x="412" y="8"/>
                        <a:pt x="413" y="8"/>
                      </a:cubicBezTo>
                      <a:close/>
                      <a:moveTo>
                        <a:pt x="430" y="2"/>
                      </a:moveTo>
                      <a:cubicBezTo>
                        <a:pt x="432" y="2"/>
                        <a:pt x="433" y="1"/>
                        <a:pt x="433" y="0"/>
                      </a:cubicBezTo>
                      <a:cubicBezTo>
                        <a:pt x="428" y="0"/>
                        <a:pt x="428" y="0"/>
                        <a:pt x="428" y="0"/>
                      </a:cubicBezTo>
                      <a:cubicBezTo>
                        <a:pt x="428" y="1"/>
                        <a:pt x="429" y="2"/>
                        <a:pt x="430" y="2"/>
                      </a:cubicBezTo>
                      <a:close/>
                      <a:moveTo>
                        <a:pt x="447" y="8"/>
                      </a:moveTo>
                      <a:cubicBezTo>
                        <a:pt x="447" y="8"/>
                        <a:pt x="447" y="8"/>
                        <a:pt x="447" y="8"/>
                      </a:cubicBezTo>
                      <a:cubicBezTo>
                        <a:pt x="449" y="8"/>
                        <a:pt x="450" y="6"/>
                        <a:pt x="450" y="5"/>
                      </a:cubicBezTo>
                      <a:cubicBezTo>
                        <a:pt x="450" y="3"/>
                        <a:pt x="449" y="2"/>
                        <a:pt x="447" y="2"/>
                      </a:cubicBezTo>
                      <a:cubicBezTo>
                        <a:pt x="447" y="2"/>
                        <a:pt x="447" y="2"/>
                        <a:pt x="447" y="2"/>
                      </a:cubicBezTo>
                      <a:cubicBezTo>
                        <a:pt x="446" y="2"/>
                        <a:pt x="444" y="3"/>
                        <a:pt x="444" y="5"/>
                      </a:cubicBezTo>
                      <a:cubicBezTo>
                        <a:pt x="444" y="5"/>
                        <a:pt x="444" y="5"/>
                        <a:pt x="444" y="5"/>
                      </a:cubicBezTo>
                      <a:cubicBezTo>
                        <a:pt x="444" y="6"/>
                        <a:pt x="446" y="8"/>
                        <a:pt x="447" y="8"/>
                      </a:cubicBezTo>
                      <a:close/>
                      <a:moveTo>
                        <a:pt x="425" y="8"/>
                      </a:moveTo>
                      <a:cubicBezTo>
                        <a:pt x="425" y="8"/>
                        <a:pt x="425" y="8"/>
                        <a:pt x="425" y="8"/>
                      </a:cubicBezTo>
                      <a:cubicBezTo>
                        <a:pt x="426" y="8"/>
                        <a:pt x="428" y="6"/>
                        <a:pt x="428" y="5"/>
                      </a:cubicBezTo>
                      <a:cubicBezTo>
                        <a:pt x="428" y="5"/>
                        <a:pt x="428" y="5"/>
                        <a:pt x="428" y="5"/>
                      </a:cubicBezTo>
                      <a:cubicBezTo>
                        <a:pt x="428" y="3"/>
                        <a:pt x="426" y="2"/>
                        <a:pt x="425" y="2"/>
                      </a:cubicBezTo>
                      <a:cubicBezTo>
                        <a:pt x="425" y="2"/>
                        <a:pt x="425" y="2"/>
                        <a:pt x="425" y="2"/>
                      </a:cubicBezTo>
                      <a:cubicBezTo>
                        <a:pt x="423" y="2"/>
                        <a:pt x="422" y="3"/>
                        <a:pt x="422" y="5"/>
                      </a:cubicBezTo>
                      <a:cubicBezTo>
                        <a:pt x="422" y="5"/>
                        <a:pt x="422" y="5"/>
                        <a:pt x="422" y="5"/>
                      </a:cubicBezTo>
                      <a:cubicBezTo>
                        <a:pt x="422" y="6"/>
                        <a:pt x="423" y="8"/>
                        <a:pt x="425" y="8"/>
                      </a:cubicBezTo>
                      <a:close/>
                      <a:moveTo>
                        <a:pt x="374" y="2"/>
                      </a:moveTo>
                      <a:cubicBezTo>
                        <a:pt x="375" y="2"/>
                        <a:pt x="376" y="1"/>
                        <a:pt x="377" y="0"/>
                      </a:cubicBezTo>
                      <a:cubicBezTo>
                        <a:pt x="371" y="0"/>
                        <a:pt x="371" y="0"/>
                        <a:pt x="371" y="0"/>
                      </a:cubicBezTo>
                      <a:cubicBezTo>
                        <a:pt x="372" y="1"/>
                        <a:pt x="373" y="2"/>
                        <a:pt x="374" y="2"/>
                      </a:cubicBezTo>
                      <a:close/>
                      <a:moveTo>
                        <a:pt x="442" y="2"/>
                      </a:moveTo>
                      <a:cubicBezTo>
                        <a:pt x="443" y="2"/>
                        <a:pt x="444" y="1"/>
                        <a:pt x="444" y="0"/>
                      </a:cubicBezTo>
                      <a:cubicBezTo>
                        <a:pt x="439" y="0"/>
                        <a:pt x="439" y="0"/>
                        <a:pt x="439" y="0"/>
                      </a:cubicBezTo>
                      <a:cubicBezTo>
                        <a:pt x="439" y="1"/>
                        <a:pt x="440" y="2"/>
                        <a:pt x="442" y="2"/>
                      </a:cubicBezTo>
                      <a:close/>
                      <a:moveTo>
                        <a:pt x="436" y="8"/>
                      </a:moveTo>
                      <a:cubicBezTo>
                        <a:pt x="436" y="8"/>
                        <a:pt x="436" y="8"/>
                        <a:pt x="436" y="8"/>
                      </a:cubicBezTo>
                      <a:cubicBezTo>
                        <a:pt x="438" y="8"/>
                        <a:pt x="439" y="6"/>
                        <a:pt x="439" y="5"/>
                      </a:cubicBezTo>
                      <a:cubicBezTo>
                        <a:pt x="439" y="5"/>
                        <a:pt x="439" y="5"/>
                        <a:pt x="439" y="5"/>
                      </a:cubicBezTo>
                      <a:cubicBezTo>
                        <a:pt x="439" y="3"/>
                        <a:pt x="438" y="2"/>
                        <a:pt x="436" y="2"/>
                      </a:cubicBezTo>
                      <a:cubicBezTo>
                        <a:pt x="436" y="2"/>
                        <a:pt x="436" y="2"/>
                        <a:pt x="436" y="2"/>
                      </a:cubicBezTo>
                      <a:cubicBezTo>
                        <a:pt x="434" y="2"/>
                        <a:pt x="433" y="3"/>
                        <a:pt x="433" y="5"/>
                      </a:cubicBezTo>
                      <a:cubicBezTo>
                        <a:pt x="433" y="5"/>
                        <a:pt x="433" y="5"/>
                        <a:pt x="433" y="5"/>
                      </a:cubicBezTo>
                      <a:cubicBezTo>
                        <a:pt x="433" y="6"/>
                        <a:pt x="434" y="8"/>
                        <a:pt x="436" y="8"/>
                      </a:cubicBezTo>
                      <a:close/>
                      <a:moveTo>
                        <a:pt x="385" y="2"/>
                      </a:moveTo>
                      <a:cubicBezTo>
                        <a:pt x="387" y="2"/>
                        <a:pt x="388" y="1"/>
                        <a:pt x="388" y="0"/>
                      </a:cubicBezTo>
                      <a:cubicBezTo>
                        <a:pt x="383" y="0"/>
                        <a:pt x="383" y="0"/>
                        <a:pt x="383" y="0"/>
                      </a:cubicBezTo>
                      <a:cubicBezTo>
                        <a:pt x="383" y="1"/>
                        <a:pt x="384" y="2"/>
                        <a:pt x="385" y="2"/>
                      </a:cubicBezTo>
                      <a:close/>
                      <a:moveTo>
                        <a:pt x="380" y="8"/>
                      </a:moveTo>
                      <a:cubicBezTo>
                        <a:pt x="380" y="8"/>
                        <a:pt x="380" y="8"/>
                        <a:pt x="380" y="8"/>
                      </a:cubicBezTo>
                      <a:cubicBezTo>
                        <a:pt x="381" y="8"/>
                        <a:pt x="382" y="6"/>
                        <a:pt x="382" y="5"/>
                      </a:cubicBezTo>
                      <a:cubicBezTo>
                        <a:pt x="382" y="5"/>
                        <a:pt x="382" y="5"/>
                        <a:pt x="382" y="5"/>
                      </a:cubicBezTo>
                      <a:cubicBezTo>
                        <a:pt x="382" y="3"/>
                        <a:pt x="381" y="2"/>
                        <a:pt x="380" y="2"/>
                      </a:cubicBezTo>
                      <a:cubicBezTo>
                        <a:pt x="380" y="2"/>
                        <a:pt x="380" y="2"/>
                        <a:pt x="380" y="2"/>
                      </a:cubicBezTo>
                      <a:cubicBezTo>
                        <a:pt x="378" y="2"/>
                        <a:pt x="377" y="3"/>
                        <a:pt x="377" y="5"/>
                      </a:cubicBezTo>
                      <a:cubicBezTo>
                        <a:pt x="377" y="5"/>
                        <a:pt x="377" y="5"/>
                        <a:pt x="377" y="5"/>
                      </a:cubicBezTo>
                      <a:cubicBezTo>
                        <a:pt x="377" y="6"/>
                        <a:pt x="378" y="8"/>
                        <a:pt x="380" y="8"/>
                      </a:cubicBezTo>
                      <a:close/>
                      <a:moveTo>
                        <a:pt x="408" y="2"/>
                      </a:moveTo>
                      <a:cubicBezTo>
                        <a:pt x="409" y="2"/>
                        <a:pt x="410" y="1"/>
                        <a:pt x="411" y="0"/>
                      </a:cubicBezTo>
                      <a:cubicBezTo>
                        <a:pt x="405" y="0"/>
                        <a:pt x="405" y="0"/>
                        <a:pt x="405" y="0"/>
                      </a:cubicBezTo>
                      <a:cubicBezTo>
                        <a:pt x="405" y="1"/>
                        <a:pt x="406" y="2"/>
                        <a:pt x="408" y="2"/>
                      </a:cubicBezTo>
                      <a:close/>
                      <a:moveTo>
                        <a:pt x="391" y="8"/>
                      </a:moveTo>
                      <a:cubicBezTo>
                        <a:pt x="391" y="8"/>
                        <a:pt x="391" y="8"/>
                        <a:pt x="391" y="8"/>
                      </a:cubicBezTo>
                      <a:cubicBezTo>
                        <a:pt x="391" y="8"/>
                        <a:pt x="391" y="8"/>
                        <a:pt x="391" y="8"/>
                      </a:cubicBezTo>
                      <a:cubicBezTo>
                        <a:pt x="392" y="8"/>
                        <a:pt x="394" y="6"/>
                        <a:pt x="394" y="5"/>
                      </a:cubicBezTo>
                      <a:cubicBezTo>
                        <a:pt x="394" y="5"/>
                        <a:pt x="394" y="5"/>
                        <a:pt x="394" y="5"/>
                      </a:cubicBezTo>
                      <a:cubicBezTo>
                        <a:pt x="394" y="3"/>
                        <a:pt x="392" y="2"/>
                        <a:pt x="391" y="2"/>
                      </a:cubicBezTo>
                      <a:cubicBezTo>
                        <a:pt x="391" y="2"/>
                        <a:pt x="391" y="2"/>
                        <a:pt x="391" y="2"/>
                      </a:cubicBezTo>
                      <a:cubicBezTo>
                        <a:pt x="391" y="2"/>
                        <a:pt x="391" y="2"/>
                        <a:pt x="391" y="2"/>
                      </a:cubicBezTo>
                      <a:cubicBezTo>
                        <a:pt x="389" y="2"/>
                        <a:pt x="388" y="3"/>
                        <a:pt x="388" y="5"/>
                      </a:cubicBezTo>
                      <a:cubicBezTo>
                        <a:pt x="388" y="5"/>
                        <a:pt x="388" y="5"/>
                        <a:pt x="388" y="5"/>
                      </a:cubicBezTo>
                      <a:cubicBezTo>
                        <a:pt x="388" y="6"/>
                        <a:pt x="389" y="8"/>
                        <a:pt x="391" y="8"/>
                      </a:cubicBezTo>
                      <a:close/>
                      <a:moveTo>
                        <a:pt x="402" y="8"/>
                      </a:moveTo>
                      <a:cubicBezTo>
                        <a:pt x="402" y="8"/>
                        <a:pt x="402" y="8"/>
                        <a:pt x="402" y="8"/>
                      </a:cubicBezTo>
                      <a:cubicBezTo>
                        <a:pt x="404" y="8"/>
                        <a:pt x="405" y="6"/>
                        <a:pt x="405" y="5"/>
                      </a:cubicBezTo>
                      <a:cubicBezTo>
                        <a:pt x="405" y="5"/>
                        <a:pt x="405" y="5"/>
                        <a:pt x="405" y="5"/>
                      </a:cubicBezTo>
                      <a:cubicBezTo>
                        <a:pt x="405" y="3"/>
                        <a:pt x="404" y="2"/>
                        <a:pt x="402" y="2"/>
                      </a:cubicBezTo>
                      <a:cubicBezTo>
                        <a:pt x="402" y="2"/>
                        <a:pt x="402" y="2"/>
                        <a:pt x="402" y="2"/>
                      </a:cubicBezTo>
                      <a:cubicBezTo>
                        <a:pt x="401" y="2"/>
                        <a:pt x="399" y="3"/>
                        <a:pt x="399" y="5"/>
                      </a:cubicBezTo>
                      <a:cubicBezTo>
                        <a:pt x="399" y="5"/>
                        <a:pt x="399" y="5"/>
                        <a:pt x="399" y="5"/>
                      </a:cubicBezTo>
                      <a:cubicBezTo>
                        <a:pt x="399" y="6"/>
                        <a:pt x="401" y="8"/>
                        <a:pt x="402" y="8"/>
                      </a:cubicBezTo>
                      <a:close/>
                      <a:moveTo>
                        <a:pt x="397" y="2"/>
                      </a:moveTo>
                      <a:cubicBezTo>
                        <a:pt x="398" y="2"/>
                        <a:pt x="399" y="1"/>
                        <a:pt x="399" y="0"/>
                      </a:cubicBezTo>
                      <a:cubicBezTo>
                        <a:pt x="394" y="0"/>
                        <a:pt x="394" y="0"/>
                        <a:pt x="394" y="0"/>
                      </a:cubicBezTo>
                      <a:cubicBezTo>
                        <a:pt x="394" y="1"/>
                        <a:pt x="395" y="2"/>
                        <a:pt x="397" y="2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  <a:sp3d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28" name="Freeform 25">
                  <a:extLst>
                    <a:ext uri="{FF2B5EF4-FFF2-40B4-BE49-F238E27FC236}">
                      <a16:creationId xmlns:a16="http://schemas.microsoft.com/office/drawing/2014/main" id="{F8AB0229-F88C-4FCD-939A-175B314212A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829675" y="1330326"/>
                  <a:ext cx="425450" cy="50800"/>
                </a:xfrm>
                <a:custGeom>
                  <a:avLst/>
                  <a:gdLst>
                    <a:gd name="T0" fmla="*/ 569 w 608"/>
                    <a:gd name="T1" fmla="*/ 0 h 73"/>
                    <a:gd name="T2" fmla="*/ 39 w 608"/>
                    <a:gd name="T3" fmla="*/ 0 h 73"/>
                    <a:gd name="T4" fmla="*/ 0 w 608"/>
                    <a:gd name="T5" fmla="*/ 36 h 73"/>
                    <a:gd name="T6" fmla="*/ 39 w 608"/>
                    <a:gd name="T7" fmla="*/ 72 h 73"/>
                    <a:gd name="T8" fmla="*/ 569 w 608"/>
                    <a:gd name="T9" fmla="*/ 73 h 73"/>
                    <a:gd name="T10" fmla="*/ 608 w 608"/>
                    <a:gd name="T11" fmla="*/ 36 h 73"/>
                    <a:gd name="T12" fmla="*/ 569 w 608"/>
                    <a:gd name="T13" fmla="*/ 0 h 73"/>
                    <a:gd name="T14" fmla="*/ 571 w 608"/>
                    <a:gd name="T15" fmla="*/ 62 h 73"/>
                    <a:gd name="T16" fmla="*/ 37 w 608"/>
                    <a:gd name="T17" fmla="*/ 62 h 73"/>
                    <a:gd name="T18" fmla="*/ 9 w 608"/>
                    <a:gd name="T19" fmla="*/ 37 h 73"/>
                    <a:gd name="T20" fmla="*/ 37 w 608"/>
                    <a:gd name="T21" fmla="*/ 13 h 73"/>
                    <a:gd name="T22" fmla="*/ 571 w 608"/>
                    <a:gd name="T23" fmla="*/ 13 h 73"/>
                    <a:gd name="T24" fmla="*/ 599 w 608"/>
                    <a:gd name="T25" fmla="*/ 37 h 73"/>
                    <a:gd name="T26" fmla="*/ 571 w 608"/>
                    <a:gd name="T27" fmla="*/ 62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08" h="73">
                      <a:moveTo>
                        <a:pt x="569" y="0"/>
                      </a:move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15" y="0"/>
                        <a:pt x="0" y="16"/>
                        <a:pt x="0" y="36"/>
                      </a:cubicBezTo>
                      <a:cubicBezTo>
                        <a:pt x="0" y="57"/>
                        <a:pt x="15" y="72"/>
                        <a:pt x="39" y="72"/>
                      </a:cubicBezTo>
                      <a:cubicBezTo>
                        <a:pt x="569" y="73"/>
                        <a:pt x="569" y="73"/>
                        <a:pt x="569" y="73"/>
                      </a:cubicBezTo>
                      <a:cubicBezTo>
                        <a:pt x="593" y="73"/>
                        <a:pt x="608" y="57"/>
                        <a:pt x="608" y="36"/>
                      </a:cubicBezTo>
                      <a:cubicBezTo>
                        <a:pt x="608" y="16"/>
                        <a:pt x="593" y="0"/>
                        <a:pt x="569" y="0"/>
                      </a:cubicBezTo>
                      <a:close/>
                      <a:moveTo>
                        <a:pt x="571" y="62"/>
                      </a:moveTo>
                      <a:cubicBezTo>
                        <a:pt x="37" y="62"/>
                        <a:pt x="37" y="62"/>
                        <a:pt x="37" y="62"/>
                      </a:cubicBezTo>
                      <a:cubicBezTo>
                        <a:pt x="20" y="62"/>
                        <a:pt x="9" y="52"/>
                        <a:pt x="9" y="37"/>
                      </a:cubicBezTo>
                      <a:cubicBezTo>
                        <a:pt x="9" y="23"/>
                        <a:pt x="20" y="13"/>
                        <a:pt x="37" y="13"/>
                      </a:cubicBezTo>
                      <a:cubicBezTo>
                        <a:pt x="571" y="13"/>
                        <a:pt x="571" y="13"/>
                        <a:pt x="571" y="13"/>
                      </a:cubicBezTo>
                      <a:cubicBezTo>
                        <a:pt x="588" y="13"/>
                        <a:pt x="599" y="23"/>
                        <a:pt x="599" y="37"/>
                      </a:cubicBezTo>
                      <a:cubicBezTo>
                        <a:pt x="599" y="52"/>
                        <a:pt x="587" y="62"/>
                        <a:pt x="571" y="62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sp3d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</p:grpSp>
          <p:grpSp>
            <p:nvGrpSpPr>
              <p:cNvPr id="16" name="Acc">
                <a:extLst>
                  <a:ext uri="{FF2B5EF4-FFF2-40B4-BE49-F238E27FC236}">
                    <a16:creationId xmlns:a16="http://schemas.microsoft.com/office/drawing/2014/main" id="{DD5D4D35-5342-4C16-8949-1B5FA4F3BEBC}"/>
                  </a:ext>
                </a:extLst>
              </p:cNvPr>
              <p:cNvGrpSpPr/>
              <p:nvPr/>
            </p:nvGrpSpPr>
            <p:grpSpPr>
              <a:xfrm>
                <a:off x="9161506" y="175049"/>
                <a:ext cx="177826" cy="177826"/>
                <a:chOff x="9012229" y="1152518"/>
                <a:chExt cx="63500" cy="63500"/>
              </a:xfrm>
            </p:grpSpPr>
            <p:sp>
              <p:nvSpPr>
                <p:cNvPr id="23" name="Acc1">
                  <a:extLst>
                    <a:ext uri="{FF2B5EF4-FFF2-40B4-BE49-F238E27FC236}">
                      <a16:creationId xmlns:a16="http://schemas.microsoft.com/office/drawing/2014/main" id="{1472FDD3-D517-4B30-8241-92955BE0964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9012229" y="1152518"/>
                  <a:ext cx="63500" cy="63500"/>
                </a:xfrm>
                <a:custGeom>
                  <a:avLst/>
                  <a:gdLst>
                    <a:gd name="T0" fmla="*/ 45 w 91"/>
                    <a:gd name="T1" fmla="*/ 91 h 91"/>
                    <a:gd name="T2" fmla="*/ 0 w 91"/>
                    <a:gd name="T3" fmla="*/ 45 h 91"/>
                    <a:gd name="T4" fmla="*/ 45 w 91"/>
                    <a:gd name="T5" fmla="*/ 0 h 91"/>
                    <a:gd name="T6" fmla="*/ 91 w 91"/>
                    <a:gd name="T7" fmla="*/ 45 h 91"/>
                    <a:gd name="T8" fmla="*/ 45 w 91"/>
                    <a:gd name="T9" fmla="*/ 91 h 91"/>
                    <a:gd name="T10" fmla="*/ 45 w 91"/>
                    <a:gd name="T11" fmla="*/ 4 h 91"/>
                    <a:gd name="T12" fmla="*/ 4 w 91"/>
                    <a:gd name="T13" fmla="*/ 45 h 91"/>
                    <a:gd name="T14" fmla="*/ 45 w 91"/>
                    <a:gd name="T15" fmla="*/ 86 h 91"/>
                    <a:gd name="T16" fmla="*/ 86 w 91"/>
                    <a:gd name="T17" fmla="*/ 45 h 91"/>
                    <a:gd name="T18" fmla="*/ 45 w 91"/>
                    <a:gd name="T19" fmla="*/ 4 h 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91" h="91">
                      <a:moveTo>
                        <a:pt x="45" y="91"/>
                      </a:moveTo>
                      <a:cubicBezTo>
                        <a:pt x="20" y="91"/>
                        <a:pt x="0" y="70"/>
                        <a:pt x="0" y="45"/>
                      </a:cubicBezTo>
                      <a:cubicBezTo>
                        <a:pt x="0" y="20"/>
                        <a:pt x="20" y="0"/>
                        <a:pt x="45" y="0"/>
                      </a:cubicBezTo>
                      <a:cubicBezTo>
                        <a:pt x="70" y="0"/>
                        <a:pt x="91" y="20"/>
                        <a:pt x="91" y="45"/>
                      </a:cubicBezTo>
                      <a:cubicBezTo>
                        <a:pt x="91" y="70"/>
                        <a:pt x="70" y="91"/>
                        <a:pt x="45" y="91"/>
                      </a:cubicBezTo>
                      <a:close/>
                      <a:moveTo>
                        <a:pt x="45" y="4"/>
                      </a:moveTo>
                      <a:cubicBezTo>
                        <a:pt x="23" y="4"/>
                        <a:pt x="4" y="23"/>
                        <a:pt x="4" y="45"/>
                      </a:cubicBezTo>
                      <a:cubicBezTo>
                        <a:pt x="4" y="68"/>
                        <a:pt x="23" y="86"/>
                        <a:pt x="45" y="86"/>
                      </a:cubicBezTo>
                      <a:cubicBezTo>
                        <a:pt x="68" y="86"/>
                        <a:pt x="86" y="68"/>
                        <a:pt x="86" y="45"/>
                      </a:cubicBezTo>
                      <a:cubicBezTo>
                        <a:pt x="86" y="23"/>
                        <a:pt x="68" y="4"/>
                        <a:pt x="45" y="4"/>
                      </a:cubicBezTo>
                      <a:close/>
                    </a:path>
                  </a:pathLst>
                </a:custGeom>
                <a:solidFill>
                  <a:schemeClr val="bg1">
                    <a:lumMod val="50000"/>
                  </a:schemeClr>
                </a:solidFill>
                <a:ln>
                  <a:noFill/>
                </a:ln>
                <a:sp3d/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24" name="Acc2">
                  <a:extLst>
                    <a:ext uri="{FF2B5EF4-FFF2-40B4-BE49-F238E27FC236}">
                      <a16:creationId xmlns:a16="http://schemas.microsoft.com/office/drawing/2014/main" id="{CAB42C8A-7115-4BF8-B5B1-DE272A482F9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9013825" y="1155701"/>
                  <a:ext cx="58738" cy="57150"/>
                </a:xfrm>
                <a:prstGeom prst="ellipse">
                  <a:avLst/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sp3d/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</p:grpSp>
          <p:grpSp>
            <p:nvGrpSpPr>
              <p:cNvPr id="17" name="Camera">
                <a:extLst>
                  <a:ext uri="{FF2B5EF4-FFF2-40B4-BE49-F238E27FC236}">
                    <a16:creationId xmlns:a16="http://schemas.microsoft.com/office/drawing/2014/main" id="{D005C366-26BA-401C-8F41-19C7120A7998}"/>
                  </a:ext>
                </a:extLst>
              </p:cNvPr>
              <p:cNvGrpSpPr/>
              <p:nvPr/>
            </p:nvGrpSpPr>
            <p:grpSpPr>
              <a:xfrm>
                <a:off x="7974520" y="632948"/>
                <a:ext cx="240065" cy="240065"/>
                <a:chOff x="7974544" y="632948"/>
                <a:chExt cx="240065" cy="240065"/>
              </a:xfrm>
            </p:grpSpPr>
            <p:sp>
              <p:nvSpPr>
                <p:cNvPr id="18" name="Oval 28">
                  <a:extLst>
                    <a:ext uri="{FF2B5EF4-FFF2-40B4-BE49-F238E27FC236}">
                      <a16:creationId xmlns:a16="http://schemas.microsoft.com/office/drawing/2014/main" id="{7E807741-0CF6-49E9-9937-63E0A61D9BC4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976778" y="637394"/>
                  <a:ext cx="235622" cy="231173"/>
                </a:xfrm>
                <a:prstGeom prst="ellipse">
                  <a:avLst/>
                </a:prstGeom>
                <a:solidFill>
                  <a:schemeClr val="tx1">
                    <a:lumMod val="85000"/>
                    <a:lumOff val="15000"/>
                  </a:schemeClr>
                </a:solidFill>
                <a:ln>
                  <a:noFill/>
                </a:ln>
                <a:sp3d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19" name="Freeform 29">
                  <a:extLst>
                    <a:ext uri="{FF2B5EF4-FFF2-40B4-BE49-F238E27FC236}">
                      <a16:creationId xmlns:a16="http://schemas.microsoft.com/office/drawing/2014/main" id="{D97AB792-7009-4A57-AF14-9C3C4A4F3364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974544" y="632948"/>
                  <a:ext cx="240065" cy="240065"/>
                </a:xfrm>
                <a:custGeom>
                  <a:avLst/>
                  <a:gdLst>
                    <a:gd name="T0" fmla="*/ 62 w 123"/>
                    <a:gd name="T1" fmla="*/ 123 h 123"/>
                    <a:gd name="T2" fmla="*/ 0 w 123"/>
                    <a:gd name="T3" fmla="*/ 62 h 123"/>
                    <a:gd name="T4" fmla="*/ 62 w 123"/>
                    <a:gd name="T5" fmla="*/ 0 h 123"/>
                    <a:gd name="T6" fmla="*/ 123 w 123"/>
                    <a:gd name="T7" fmla="*/ 62 h 123"/>
                    <a:gd name="T8" fmla="*/ 62 w 123"/>
                    <a:gd name="T9" fmla="*/ 123 h 123"/>
                    <a:gd name="T10" fmla="*/ 62 w 123"/>
                    <a:gd name="T11" fmla="*/ 4 h 123"/>
                    <a:gd name="T12" fmla="*/ 4 w 123"/>
                    <a:gd name="T13" fmla="*/ 62 h 123"/>
                    <a:gd name="T14" fmla="*/ 62 w 123"/>
                    <a:gd name="T15" fmla="*/ 119 h 123"/>
                    <a:gd name="T16" fmla="*/ 119 w 123"/>
                    <a:gd name="T17" fmla="*/ 62 h 123"/>
                    <a:gd name="T18" fmla="*/ 62 w 123"/>
                    <a:gd name="T19" fmla="*/ 4 h 1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23" h="123">
                      <a:moveTo>
                        <a:pt x="62" y="123"/>
                      </a:moveTo>
                      <a:cubicBezTo>
                        <a:pt x="28" y="123"/>
                        <a:pt x="0" y="96"/>
                        <a:pt x="0" y="62"/>
                      </a:cubicBezTo>
                      <a:cubicBezTo>
                        <a:pt x="0" y="28"/>
                        <a:pt x="28" y="0"/>
                        <a:pt x="62" y="0"/>
                      </a:cubicBezTo>
                      <a:cubicBezTo>
                        <a:pt x="96" y="0"/>
                        <a:pt x="123" y="28"/>
                        <a:pt x="123" y="62"/>
                      </a:cubicBezTo>
                      <a:cubicBezTo>
                        <a:pt x="123" y="96"/>
                        <a:pt x="96" y="123"/>
                        <a:pt x="62" y="123"/>
                      </a:cubicBezTo>
                      <a:close/>
                      <a:moveTo>
                        <a:pt x="62" y="4"/>
                      </a:moveTo>
                      <a:cubicBezTo>
                        <a:pt x="30" y="4"/>
                        <a:pt x="4" y="30"/>
                        <a:pt x="4" y="62"/>
                      </a:cubicBezTo>
                      <a:cubicBezTo>
                        <a:pt x="4" y="93"/>
                        <a:pt x="30" y="119"/>
                        <a:pt x="62" y="119"/>
                      </a:cubicBezTo>
                      <a:cubicBezTo>
                        <a:pt x="93" y="119"/>
                        <a:pt x="119" y="93"/>
                        <a:pt x="119" y="62"/>
                      </a:cubicBezTo>
                      <a:cubicBezTo>
                        <a:pt x="119" y="30"/>
                        <a:pt x="93" y="4"/>
                        <a:pt x="62" y="4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  <a:sp3d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20" name="Glass Base">
                  <a:extLst>
                    <a:ext uri="{FF2B5EF4-FFF2-40B4-BE49-F238E27FC236}">
                      <a16:creationId xmlns:a16="http://schemas.microsoft.com/office/drawing/2014/main" id="{CE06CB62-B29C-4985-9C78-33AC095D7AEA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8021222" y="677406"/>
                  <a:ext cx="146709" cy="151152"/>
                </a:xfrm>
                <a:prstGeom prst="ellipse">
                  <a:avLst/>
                </a:prstGeom>
                <a:solidFill>
                  <a:schemeClr val="tx2"/>
                </a:solidFill>
                <a:ln>
                  <a:noFill/>
                </a:ln>
                <a:sp3d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21" name="Glassy">
                  <a:extLst>
                    <a:ext uri="{FF2B5EF4-FFF2-40B4-BE49-F238E27FC236}">
                      <a16:creationId xmlns:a16="http://schemas.microsoft.com/office/drawing/2014/main" id="{43453182-4401-4C74-89DD-D19C7FAD97CB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030114" y="688518"/>
                  <a:ext cx="128924" cy="128924"/>
                </a:xfrm>
                <a:custGeom>
                  <a:avLst/>
                  <a:gdLst>
                    <a:gd name="T0" fmla="*/ 33 w 66"/>
                    <a:gd name="T1" fmla="*/ 17 h 66"/>
                    <a:gd name="T2" fmla="*/ 17 w 66"/>
                    <a:gd name="T3" fmla="*/ 33 h 66"/>
                    <a:gd name="T4" fmla="*/ 8 w 66"/>
                    <a:gd name="T5" fmla="*/ 41 h 66"/>
                    <a:gd name="T6" fmla="*/ 0 w 66"/>
                    <a:gd name="T7" fmla="*/ 33 h 66"/>
                    <a:gd name="T8" fmla="*/ 33 w 66"/>
                    <a:gd name="T9" fmla="*/ 0 h 66"/>
                    <a:gd name="T10" fmla="*/ 41 w 66"/>
                    <a:gd name="T11" fmla="*/ 8 h 66"/>
                    <a:gd name="T12" fmla="*/ 33 w 66"/>
                    <a:gd name="T13" fmla="*/ 17 h 66"/>
                    <a:gd name="T14" fmla="*/ 57 w 66"/>
                    <a:gd name="T15" fmla="*/ 24 h 66"/>
                    <a:gd name="T16" fmla="*/ 48 w 66"/>
                    <a:gd name="T17" fmla="*/ 33 h 66"/>
                    <a:gd name="T18" fmla="*/ 33 w 66"/>
                    <a:gd name="T19" fmla="*/ 48 h 66"/>
                    <a:gd name="T20" fmla="*/ 24 w 66"/>
                    <a:gd name="T21" fmla="*/ 57 h 66"/>
                    <a:gd name="T22" fmla="*/ 33 w 66"/>
                    <a:gd name="T23" fmla="*/ 66 h 66"/>
                    <a:gd name="T24" fmla="*/ 66 w 66"/>
                    <a:gd name="T25" fmla="*/ 33 h 66"/>
                    <a:gd name="T26" fmla="*/ 57 w 66"/>
                    <a:gd name="T27" fmla="*/ 24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6" h="66">
                      <a:moveTo>
                        <a:pt x="33" y="17"/>
                      </a:moveTo>
                      <a:cubicBezTo>
                        <a:pt x="24" y="17"/>
                        <a:pt x="17" y="24"/>
                        <a:pt x="17" y="33"/>
                      </a:cubicBezTo>
                      <a:cubicBezTo>
                        <a:pt x="17" y="37"/>
                        <a:pt x="13" y="41"/>
                        <a:pt x="8" y="41"/>
                      </a:cubicBezTo>
                      <a:cubicBezTo>
                        <a:pt x="4" y="41"/>
                        <a:pt x="0" y="37"/>
                        <a:pt x="0" y="33"/>
                      </a:cubicBezTo>
                      <a:cubicBezTo>
                        <a:pt x="0" y="14"/>
                        <a:pt x="15" y="0"/>
                        <a:pt x="33" y="0"/>
                      </a:cubicBezTo>
                      <a:cubicBezTo>
                        <a:pt x="38" y="0"/>
                        <a:pt x="41" y="3"/>
                        <a:pt x="41" y="8"/>
                      </a:cubicBezTo>
                      <a:cubicBezTo>
                        <a:pt x="41" y="13"/>
                        <a:pt x="38" y="17"/>
                        <a:pt x="33" y="17"/>
                      </a:cubicBezTo>
                      <a:close/>
                      <a:moveTo>
                        <a:pt x="57" y="24"/>
                      </a:moveTo>
                      <a:cubicBezTo>
                        <a:pt x="52" y="24"/>
                        <a:pt x="48" y="28"/>
                        <a:pt x="48" y="33"/>
                      </a:cubicBezTo>
                      <a:cubicBezTo>
                        <a:pt x="48" y="41"/>
                        <a:pt x="41" y="48"/>
                        <a:pt x="33" y="48"/>
                      </a:cubicBezTo>
                      <a:cubicBezTo>
                        <a:pt x="28" y="48"/>
                        <a:pt x="24" y="52"/>
                        <a:pt x="24" y="57"/>
                      </a:cubicBezTo>
                      <a:cubicBezTo>
                        <a:pt x="24" y="62"/>
                        <a:pt x="28" y="66"/>
                        <a:pt x="33" y="66"/>
                      </a:cubicBezTo>
                      <a:cubicBezTo>
                        <a:pt x="51" y="66"/>
                        <a:pt x="66" y="51"/>
                        <a:pt x="66" y="33"/>
                      </a:cubicBezTo>
                      <a:cubicBezTo>
                        <a:pt x="66" y="28"/>
                        <a:pt x="62" y="24"/>
                        <a:pt x="57" y="24"/>
                      </a:cubicBezTo>
                      <a:close/>
                    </a:path>
                  </a:pathLst>
                </a:custGeom>
                <a:solidFill>
                  <a:schemeClr val="bg1">
                    <a:alpha val="55000"/>
                  </a:schemeClr>
                </a:solidFill>
                <a:ln>
                  <a:noFill/>
                </a:ln>
                <a:sp3d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  <p:sp>
              <p:nvSpPr>
                <p:cNvPr id="22" name="Glass Ring">
                  <a:extLst>
                    <a:ext uri="{FF2B5EF4-FFF2-40B4-BE49-F238E27FC236}">
                      <a16:creationId xmlns:a16="http://schemas.microsoft.com/office/drawing/2014/main" id="{57768FFD-BAB7-4E8B-80F8-1771B3CC2526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8016753" y="672960"/>
                  <a:ext cx="155598" cy="160044"/>
                </a:xfrm>
                <a:custGeom>
                  <a:avLst/>
                  <a:gdLst>
                    <a:gd name="T0" fmla="*/ 40 w 80"/>
                    <a:gd name="T1" fmla="*/ 81 h 81"/>
                    <a:gd name="T2" fmla="*/ 0 w 80"/>
                    <a:gd name="T3" fmla="*/ 41 h 81"/>
                    <a:gd name="T4" fmla="*/ 40 w 80"/>
                    <a:gd name="T5" fmla="*/ 0 h 81"/>
                    <a:gd name="T6" fmla="*/ 80 w 80"/>
                    <a:gd name="T7" fmla="*/ 41 h 81"/>
                    <a:gd name="T8" fmla="*/ 40 w 80"/>
                    <a:gd name="T9" fmla="*/ 81 h 81"/>
                    <a:gd name="T10" fmla="*/ 40 w 80"/>
                    <a:gd name="T11" fmla="*/ 3 h 81"/>
                    <a:gd name="T12" fmla="*/ 3 w 80"/>
                    <a:gd name="T13" fmla="*/ 41 h 81"/>
                    <a:gd name="T14" fmla="*/ 40 w 80"/>
                    <a:gd name="T15" fmla="*/ 78 h 81"/>
                    <a:gd name="T16" fmla="*/ 77 w 80"/>
                    <a:gd name="T17" fmla="*/ 41 h 81"/>
                    <a:gd name="T18" fmla="*/ 40 w 80"/>
                    <a:gd name="T19" fmla="*/ 3 h 8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80" h="81">
                      <a:moveTo>
                        <a:pt x="40" y="81"/>
                      </a:moveTo>
                      <a:cubicBezTo>
                        <a:pt x="18" y="81"/>
                        <a:pt x="0" y="63"/>
                        <a:pt x="0" y="41"/>
                      </a:cubicBezTo>
                      <a:cubicBezTo>
                        <a:pt x="0" y="18"/>
                        <a:pt x="18" y="0"/>
                        <a:pt x="40" y="0"/>
                      </a:cubicBezTo>
                      <a:cubicBezTo>
                        <a:pt x="62" y="0"/>
                        <a:pt x="80" y="18"/>
                        <a:pt x="80" y="41"/>
                      </a:cubicBezTo>
                      <a:cubicBezTo>
                        <a:pt x="80" y="63"/>
                        <a:pt x="62" y="81"/>
                        <a:pt x="40" y="81"/>
                      </a:cubicBezTo>
                      <a:close/>
                      <a:moveTo>
                        <a:pt x="40" y="3"/>
                      </a:moveTo>
                      <a:cubicBezTo>
                        <a:pt x="19" y="3"/>
                        <a:pt x="3" y="20"/>
                        <a:pt x="3" y="41"/>
                      </a:cubicBezTo>
                      <a:cubicBezTo>
                        <a:pt x="3" y="61"/>
                        <a:pt x="19" y="78"/>
                        <a:pt x="40" y="78"/>
                      </a:cubicBezTo>
                      <a:cubicBezTo>
                        <a:pt x="60" y="78"/>
                        <a:pt x="77" y="61"/>
                        <a:pt x="77" y="41"/>
                      </a:cubicBezTo>
                      <a:cubicBezTo>
                        <a:pt x="77" y="20"/>
                        <a:pt x="60" y="3"/>
                        <a:pt x="40" y="3"/>
                      </a:cubicBezTo>
                      <a:close/>
                    </a:path>
                  </a:pathLst>
                </a:cu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sp3d/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68580" tIns="34291" rIns="68580" bIns="34291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 sz="1351" dirty="0"/>
                </a:p>
              </p:txBody>
            </p:sp>
          </p:grpSp>
        </p:grpSp>
        <p:grpSp>
          <p:nvGrpSpPr>
            <p:cNvPr id="6" name="Glass 3">
              <a:extLst>
                <a:ext uri="{FF2B5EF4-FFF2-40B4-BE49-F238E27FC236}">
                  <a16:creationId xmlns:a16="http://schemas.microsoft.com/office/drawing/2014/main" id="{514B4832-7EC8-4F55-BE17-C0B8FE95DA83}"/>
                </a:ext>
              </a:extLst>
            </p:cNvPr>
            <p:cNvGrpSpPr/>
            <p:nvPr/>
          </p:nvGrpSpPr>
          <p:grpSpPr>
            <a:xfrm>
              <a:off x="6355771" y="787178"/>
              <a:ext cx="1830053" cy="3519739"/>
              <a:chOff x="1228181" y="2148708"/>
              <a:chExt cx="1774023" cy="3411979"/>
            </a:xfrm>
          </p:grpSpPr>
          <p:sp>
            <p:nvSpPr>
              <p:cNvPr id="7" name="Screen Frame">
                <a:extLst>
                  <a:ext uri="{FF2B5EF4-FFF2-40B4-BE49-F238E27FC236}">
                    <a16:creationId xmlns:a16="http://schemas.microsoft.com/office/drawing/2014/main" id="{35B82FD0-63C8-4131-97E3-AEA0BAC78A4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26107" y="2601981"/>
                <a:ext cx="1676097" cy="2958706"/>
              </a:xfrm>
              <a:custGeom>
                <a:avLst/>
                <a:gdLst>
                  <a:gd name="T0" fmla="*/ 31 w 3287"/>
                  <a:gd name="T1" fmla="*/ 27 h 5802"/>
                  <a:gd name="T2" fmla="*/ 3257 w 3287"/>
                  <a:gd name="T3" fmla="*/ 27 h 5802"/>
                  <a:gd name="T4" fmla="*/ 3260 w 3287"/>
                  <a:gd name="T5" fmla="*/ 31 h 5802"/>
                  <a:gd name="T6" fmla="*/ 3260 w 3287"/>
                  <a:gd name="T7" fmla="*/ 5771 h 5802"/>
                  <a:gd name="T8" fmla="*/ 3257 w 3287"/>
                  <a:gd name="T9" fmla="*/ 5775 h 5802"/>
                  <a:gd name="T10" fmla="*/ 31 w 3287"/>
                  <a:gd name="T11" fmla="*/ 5775 h 5802"/>
                  <a:gd name="T12" fmla="*/ 27 w 3287"/>
                  <a:gd name="T13" fmla="*/ 5771 h 5802"/>
                  <a:gd name="T14" fmla="*/ 27 w 3287"/>
                  <a:gd name="T15" fmla="*/ 31 h 5802"/>
                  <a:gd name="T16" fmla="*/ 31 w 3287"/>
                  <a:gd name="T17" fmla="*/ 27 h 5802"/>
                  <a:gd name="T18" fmla="*/ 31 w 3287"/>
                  <a:gd name="T19" fmla="*/ 0 h 5802"/>
                  <a:gd name="T20" fmla="*/ 0 w 3287"/>
                  <a:gd name="T21" fmla="*/ 31 h 5802"/>
                  <a:gd name="T22" fmla="*/ 0 w 3287"/>
                  <a:gd name="T23" fmla="*/ 5771 h 5802"/>
                  <a:gd name="T24" fmla="*/ 31 w 3287"/>
                  <a:gd name="T25" fmla="*/ 5802 h 5802"/>
                  <a:gd name="T26" fmla="*/ 3257 w 3287"/>
                  <a:gd name="T27" fmla="*/ 5802 h 5802"/>
                  <a:gd name="T28" fmla="*/ 3287 w 3287"/>
                  <a:gd name="T29" fmla="*/ 5771 h 5802"/>
                  <a:gd name="T30" fmla="*/ 3287 w 3287"/>
                  <a:gd name="T31" fmla="*/ 31 h 5802"/>
                  <a:gd name="T32" fmla="*/ 3257 w 3287"/>
                  <a:gd name="T33" fmla="*/ 0 h 5802"/>
                  <a:gd name="T34" fmla="*/ 31 w 3287"/>
                  <a:gd name="T35" fmla="*/ 0 h 58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287" h="5802">
                    <a:moveTo>
                      <a:pt x="31" y="27"/>
                    </a:moveTo>
                    <a:cubicBezTo>
                      <a:pt x="3257" y="27"/>
                      <a:pt x="3257" y="27"/>
                      <a:pt x="3257" y="27"/>
                    </a:cubicBezTo>
                    <a:cubicBezTo>
                      <a:pt x="3259" y="27"/>
                      <a:pt x="3260" y="29"/>
                      <a:pt x="3260" y="31"/>
                    </a:cubicBezTo>
                    <a:cubicBezTo>
                      <a:pt x="3260" y="5771"/>
                      <a:pt x="3260" y="5771"/>
                      <a:pt x="3260" y="5771"/>
                    </a:cubicBezTo>
                    <a:cubicBezTo>
                      <a:pt x="3260" y="5773"/>
                      <a:pt x="3259" y="5775"/>
                      <a:pt x="3257" y="5775"/>
                    </a:cubicBezTo>
                    <a:cubicBezTo>
                      <a:pt x="31" y="5775"/>
                      <a:pt x="31" y="5775"/>
                      <a:pt x="31" y="5775"/>
                    </a:cubicBezTo>
                    <a:cubicBezTo>
                      <a:pt x="29" y="5775"/>
                      <a:pt x="27" y="5773"/>
                      <a:pt x="27" y="5771"/>
                    </a:cubicBez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29"/>
                      <a:pt x="29" y="27"/>
                      <a:pt x="31" y="27"/>
                    </a:cubicBezTo>
                    <a:moveTo>
                      <a:pt x="31" y="0"/>
                    </a:moveTo>
                    <a:cubicBezTo>
                      <a:pt x="14" y="0"/>
                      <a:pt x="0" y="14"/>
                      <a:pt x="0" y="31"/>
                    </a:cubicBezTo>
                    <a:cubicBezTo>
                      <a:pt x="0" y="5771"/>
                      <a:pt x="0" y="5771"/>
                      <a:pt x="0" y="5771"/>
                    </a:cubicBezTo>
                    <a:cubicBezTo>
                      <a:pt x="0" y="5788"/>
                      <a:pt x="14" y="5802"/>
                      <a:pt x="31" y="5802"/>
                    </a:cubicBezTo>
                    <a:cubicBezTo>
                      <a:pt x="3257" y="5802"/>
                      <a:pt x="3257" y="5802"/>
                      <a:pt x="3257" y="5802"/>
                    </a:cubicBezTo>
                    <a:cubicBezTo>
                      <a:pt x="3273" y="5802"/>
                      <a:pt x="3287" y="5788"/>
                      <a:pt x="3287" y="5771"/>
                    </a:cubicBezTo>
                    <a:cubicBezTo>
                      <a:pt x="3287" y="31"/>
                      <a:pt x="3287" y="31"/>
                      <a:pt x="3287" y="31"/>
                    </a:cubicBezTo>
                    <a:cubicBezTo>
                      <a:pt x="3287" y="14"/>
                      <a:pt x="3273" y="0"/>
                      <a:pt x="3257" y="0"/>
                    </a:cubicBezTo>
                    <a:cubicBezTo>
                      <a:pt x="31" y="0"/>
                      <a:pt x="31" y="0"/>
                      <a:pt x="3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 dirty="0"/>
              </a:p>
            </p:txBody>
          </p:sp>
          <p:sp>
            <p:nvSpPr>
              <p:cNvPr id="8" name="Status Bar">
                <a:extLst>
                  <a:ext uri="{FF2B5EF4-FFF2-40B4-BE49-F238E27FC236}">
                    <a16:creationId xmlns:a16="http://schemas.microsoft.com/office/drawing/2014/main" id="{0C3344E7-00B4-4D0D-995B-AEC8E4528F4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358608" y="2633320"/>
                <a:ext cx="1607614" cy="51073"/>
              </a:xfrm>
              <a:custGeom>
                <a:avLst/>
                <a:gdLst>
                  <a:gd name="T0" fmla="*/ 2767 w 3150"/>
                  <a:gd name="T1" fmla="*/ 55 h 100"/>
                  <a:gd name="T2" fmla="*/ 2745 w 3150"/>
                  <a:gd name="T3" fmla="*/ 27 h 100"/>
                  <a:gd name="T4" fmla="*/ 2700 w 3150"/>
                  <a:gd name="T5" fmla="*/ 21 h 100"/>
                  <a:gd name="T6" fmla="*/ 2692 w 3150"/>
                  <a:gd name="T7" fmla="*/ 30 h 100"/>
                  <a:gd name="T8" fmla="*/ 2882 w 3150"/>
                  <a:gd name="T9" fmla="*/ 20 h 100"/>
                  <a:gd name="T10" fmla="*/ 2882 w 3150"/>
                  <a:gd name="T11" fmla="*/ 20 h 100"/>
                  <a:gd name="T12" fmla="*/ 2818 w 3150"/>
                  <a:gd name="T13" fmla="*/ 55 h 100"/>
                  <a:gd name="T14" fmla="*/ 2796 w 3150"/>
                  <a:gd name="T15" fmla="*/ 27 h 100"/>
                  <a:gd name="T16" fmla="*/ 3125 w 3150"/>
                  <a:gd name="T17" fmla="*/ 84 h 100"/>
                  <a:gd name="T18" fmla="*/ 2953 w 3150"/>
                  <a:gd name="T19" fmla="*/ 25 h 100"/>
                  <a:gd name="T20" fmla="*/ 3150 w 3150"/>
                  <a:gd name="T21" fmla="*/ 51 h 100"/>
                  <a:gd name="T22" fmla="*/ 3137 w 3150"/>
                  <a:gd name="T23" fmla="*/ 38 h 100"/>
                  <a:gd name="T24" fmla="*/ 2954 w 3150"/>
                  <a:gd name="T25" fmla="*/ 13 h 100"/>
                  <a:gd name="T26" fmla="*/ 3123 w 3150"/>
                  <a:gd name="T27" fmla="*/ 97 h 100"/>
                  <a:gd name="T28" fmla="*/ 3130 w 3150"/>
                  <a:gd name="T29" fmla="*/ 84 h 100"/>
                  <a:gd name="T30" fmla="*/ 2947 w 3150"/>
                  <a:gd name="T31" fmla="*/ 25 h 100"/>
                  <a:gd name="T32" fmla="*/ 3130 w 3150"/>
                  <a:gd name="T33" fmla="*/ 84 h 100"/>
                  <a:gd name="T34" fmla="*/ 2839 w 3150"/>
                  <a:gd name="T35" fmla="*/ 62 h 100"/>
                  <a:gd name="T36" fmla="*/ 2848 w 3150"/>
                  <a:gd name="T37" fmla="*/ 41 h 100"/>
                  <a:gd name="T38" fmla="*/ 2866 w 3150"/>
                  <a:gd name="T39" fmla="*/ 70 h 100"/>
                  <a:gd name="T40" fmla="*/ 2881 w 3150"/>
                  <a:gd name="T41" fmla="*/ 85 h 100"/>
                  <a:gd name="T42" fmla="*/ 2881 w 3150"/>
                  <a:gd name="T43" fmla="*/ 85 h 100"/>
                  <a:gd name="T44" fmla="*/ 1437 w 3150"/>
                  <a:gd name="T45" fmla="*/ 37 h 100"/>
                  <a:gd name="T46" fmla="*/ 1428 w 3150"/>
                  <a:gd name="T47" fmla="*/ 87 h 100"/>
                  <a:gd name="T48" fmla="*/ 1416 w 3150"/>
                  <a:gd name="T49" fmla="*/ 83 h 100"/>
                  <a:gd name="T50" fmla="*/ 1375 w 3150"/>
                  <a:gd name="T51" fmla="*/ 77 h 100"/>
                  <a:gd name="T52" fmla="*/ 1368 w 3150"/>
                  <a:gd name="T53" fmla="*/ 24 h 100"/>
                  <a:gd name="T54" fmla="*/ 1386 w 3150"/>
                  <a:gd name="T55" fmla="*/ 82 h 100"/>
                  <a:gd name="T56" fmla="*/ 1601 w 3150"/>
                  <a:gd name="T57" fmla="*/ 15 h 100"/>
                  <a:gd name="T58" fmla="*/ 1621 w 3150"/>
                  <a:gd name="T59" fmla="*/ 65 h 100"/>
                  <a:gd name="T60" fmla="*/ 1621 w 3150"/>
                  <a:gd name="T61" fmla="*/ 54 h 100"/>
                  <a:gd name="T62" fmla="*/ 1638 w 3150"/>
                  <a:gd name="T63" fmla="*/ 39 h 100"/>
                  <a:gd name="T64" fmla="*/ 1728 w 3150"/>
                  <a:gd name="T65" fmla="*/ 95 h 100"/>
                  <a:gd name="T66" fmla="*/ 1716 w 3150"/>
                  <a:gd name="T67" fmla="*/ 59 h 100"/>
                  <a:gd name="T68" fmla="*/ 1677 w 3150"/>
                  <a:gd name="T69" fmla="*/ 28 h 100"/>
                  <a:gd name="T70" fmla="*/ 1660 w 3150"/>
                  <a:gd name="T71" fmla="*/ 95 h 100"/>
                  <a:gd name="T72" fmla="*/ 1701 w 3150"/>
                  <a:gd name="T73" fmla="*/ 75 h 100"/>
                  <a:gd name="T74" fmla="*/ 1737 w 3150"/>
                  <a:gd name="T75" fmla="*/ 14 h 100"/>
                  <a:gd name="T76" fmla="*/ 1505 w 3150"/>
                  <a:gd name="T77" fmla="*/ 56 h 100"/>
                  <a:gd name="T78" fmla="*/ 1479 w 3150"/>
                  <a:gd name="T79" fmla="*/ 27 h 100"/>
                  <a:gd name="T80" fmla="*/ 1549 w 3150"/>
                  <a:gd name="T81" fmla="*/ 17 h 100"/>
                  <a:gd name="T82" fmla="*/ 1536 w 3150"/>
                  <a:gd name="T83" fmla="*/ 31 h 100"/>
                  <a:gd name="T84" fmla="*/ 223 w 3150"/>
                  <a:gd name="T85" fmla="*/ 50 h 100"/>
                  <a:gd name="T86" fmla="*/ 223 w 3150"/>
                  <a:gd name="T87" fmla="*/ 50 h 100"/>
                  <a:gd name="T88" fmla="*/ 82 w 3150"/>
                  <a:gd name="T89" fmla="*/ 25 h 100"/>
                  <a:gd name="T90" fmla="*/ 117 w 3150"/>
                  <a:gd name="T91" fmla="*/ 50 h 100"/>
                  <a:gd name="T92" fmla="*/ 24 w 3150"/>
                  <a:gd name="T93" fmla="*/ 76 h 100"/>
                  <a:gd name="T94" fmla="*/ 404 w 3150"/>
                  <a:gd name="T95" fmla="*/ 49 h 100"/>
                  <a:gd name="T96" fmla="*/ 371 w 3150"/>
                  <a:gd name="T97" fmla="*/ 55 h 100"/>
                  <a:gd name="T98" fmla="*/ 371 w 3150"/>
                  <a:gd name="T99" fmla="*/ 34 h 100"/>
                  <a:gd name="T100" fmla="*/ 234 w 3150"/>
                  <a:gd name="T101" fmla="*/ 50 h 100"/>
                  <a:gd name="T102" fmla="*/ 429 w 3150"/>
                  <a:gd name="T103" fmla="*/ 32 h 100"/>
                  <a:gd name="T104" fmla="*/ 371 w 3150"/>
                  <a:gd name="T105" fmla="*/ 21 h 100"/>
                  <a:gd name="T106" fmla="*/ 371 w 3150"/>
                  <a:gd name="T107" fmla="*/ 0 h 100"/>
                  <a:gd name="T108" fmla="*/ 356 w 3150"/>
                  <a:gd name="T109" fmla="*/ 8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150" h="100">
                    <a:moveTo>
                      <a:pt x="2745" y="20"/>
                    </a:moveTo>
                    <a:cubicBezTo>
                      <a:pt x="2732" y="20"/>
                      <a:pt x="2723" y="33"/>
                      <a:pt x="2723" y="56"/>
                    </a:cubicBezTo>
                    <a:cubicBezTo>
                      <a:pt x="2723" y="78"/>
                      <a:pt x="2732" y="91"/>
                      <a:pt x="2744" y="91"/>
                    </a:cubicBezTo>
                    <a:cubicBezTo>
                      <a:pt x="2759" y="91"/>
                      <a:pt x="2767" y="78"/>
                      <a:pt x="2767" y="55"/>
                    </a:cubicBezTo>
                    <a:cubicBezTo>
                      <a:pt x="2767" y="33"/>
                      <a:pt x="2759" y="20"/>
                      <a:pt x="2745" y="20"/>
                    </a:cubicBezTo>
                    <a:close/>
                    <a:moveTo>
                      <a:pt x="2745" y="84"/>
                    </a:moveTo>
                    <a:cubicBezTo>
                      <a:pt x="2737" y="84"/>
                      <a:pt x="2732" y="74"/>
                      <a:pt x="2732" y="56"/>
                    </a:cubicBezTo>
                    <a:cubicBezTo>
                      <a:pt x="2732" y="37"/>
                      <a:pt x="2737" y="27"/>
                      <a:pt x="2745" y="27"/>
                    </a:cubicBezTo>
                    <a:cubicBezTo>
                      <a:pt x="2754" y="27"/>
                      <a:pt x="2758" y="38"/>
                      <a:pt x="2758" y="55"/>
                    </a:cubicBezTo>
                    <a:cubicBezTo>
                      <a:pt x="2758" y="73"/>
                      <a:pt x="2754" y="84"/>
                      <a:pt x="2745" y="84"/>
                    </a:cubicBezTo>
                    <a:close/>
                    <a:moveTo>
                      <a:pt x="2693" y="21"/>
                    </a:moveTo>
                    <a:cubicBezTo>
                      <a:pt x="2700" y="21"/>
                      <a:pt x="2700" y="21"/>
                      <a:pt x="2700" y="21"/>
                    </a:cubicBezTo>
                    <a:cubicBezTo>
                      <a:pt x="2700" y="90"/>
                      <a:pt x="2700" y="90"/>
                      <a:pt x="2700" y="90"/>
                    </a:cubicBezTo>
                    <a:cubicBezTo>
                      <a:pt x="2692" y="90"/>
                      <a:pt x="2692" y="90"/>
                      <a:pt x="2692" y="90"/>
                    </a:cubicBezTo>
                    <a:cubicBezTo>
                      <a:pt x="2692" y="30"/>
                      <a:pt x="2692" y="30"/>
                      <a:pt x="2692" y="30"/>
                    </a:cubicBezTo>
                    <a:cubicBezTo>
                      <a:pt x="2692" y="30"/>
                      <a:pt x="2692" y="30"/>
                      <a:pt x="2692" y="30"/>
                    </a:cubicBezTo>
                    <a:cubicBezTo>
                      <a:pt x="2680" y="36"/>
                      <a:pt x="2680" y="36"/>
                      <a:pt x="2680" y="36"/>
                    </a:cubicBezTo>
                    <a:cubicBezTo>
                      <a:pt x="2679" y="29"/>
                      <a:pt x="2679" y="29"/>
                      <a:pt x="2679" y="29"/>
                    </a:cubicBezTo>
                    <a:lnTo>
                      <a:pt x="2693" y="21"/>
                    </a:lnTo>
                    <a:close/>
                    <a:moveTo>
                      <a:pt x="2882" y="20"/>
                    </a:moveTo>
                    <a:cubicBezTo>
                      <a:pt x="2844" y="91"/>
                      <a:pt x="2844" y="91"/>
                      <a:pt x="2844" y="91"/>
                    </a:cubicBezTo>
                    <a:cubicBezTo>
                      <a:pt x="2839" y="91"/>
                      <a:pt x="2839" y="91"/>
                      <a:pt x="2839" y="91"/>
                    </a:cubicBezTo>
                    <a:cubicBezTo>
                      <a:pt x="2877" y="20"/>
                      <a:pt x="2877" y="20"/>
                      <a:pt x="2877" y="20"/>
                    </a:cubicBezTo>
                    <a:lnTo>
                      <a:pt x="2882" y="20"/>
                    </a:lnTo>
                    <a:close/>
                    <a:moveTo>
                      <a:pt x="2796" y="20"/>
                    </a:moveTo>
                    <a:cubicBezTo>
                      <a:pt x="2783" y="20"/>
                      <a:pt x="2774" y="33"/>
                      <a:pt x="2774" y="56"/>
                    </a:cubicBezTo>
                    <a:cubicBezTo>
                      <a:pt x="2774" y="78"/>
                      <a:pt x="2783" y="91"/>
                      <a:pt x="2795" y="91"/>
                    </a:cubicBezTo>
                    <a:cubicBezTo>
                      <a:pt x="2809" y="91"/>
                      <a:pt x="2818" y="78"/>
                      <a:pt x="2818" y="55"/>
                    </a:cubicBezTo>
                    <a:cubicBezTo>
                      <a:pt x="2818" y="33"/>
                      <a:pt x="2810" y="20"/>
                      <a:pt x="2796" y="20"/>
                    </a:cubicBezTo>
                    <a:close/>
                    <a:moveTo>
                      <a:pt x="2796" y="84"/>
                    </a:moveTo>
                    <a:cubicBezTo>
                      <a:pt x="2788" y="84"/>
                      <a:pt x="2783" y="74"/>
                      <a:pt x="2783" y="56"/>
                    </a:cubicBezTo>
                    <a:cubicBezTo>
                      <a:pt x="2783" y="37"/>
                      <a:pt x="2788" y="27"/>
                      <a:pt x="2796" y="27"/>
                    </a:cubicBezTo>
                    <a:cubicBezTo>
                      <a:pt x="2805" y="27"/>
                      <a:pt x="2809" y="38"/>
                      <a:pt x="2809" y="55"/>
                    </a:cubicBezTo>
                    <a:cubicBezTo>
                      <a:pt x="2809" y="73"/>
                      <a:pt x="2805" y="84"/>
                      <a:pt x="2796" y="84"/>
                    </a:cubicBezTo>
                    <a:close/>
                    <a:moveTo>
                      <a:pt x="3125" y="25"/>
                    </a:moveTo>
                    <a:cubicBezTo>
                      <a:pt x="3125" y="84"/>
                      <a:pt x="3125" y="84"/>
                      <a:pt x="3125" y="84"/>
                    </a:cubicBezTo>
                    <a:cubicBezTo>
                      <a:pt x="3125" y="85"/>
                      <a:pt x="3124" y="86"/>
                      <a:pt x="3123" y="86"/>
                    </a:cubicBezTo>
                    <a:cubicBezTo>
                      <a:pt x="2954" y="86"/>
                      <a:pt x="2954" y="86"/>
                      <a:pt x="2954" y="86"/>
                    </a:cubicBezTo>
                    <a:cubicBezTo>
                      <a:pt x="2953" y="86"/>
                      <a:pt x="2953" y="85"/>
                      <a:pt x="2953" y="84"/>
                    </a:cubicBezTo>
                    <a:cubicBezTo>
                      <a:pt x="2953" y="25"/>
                      <a:pt x="2953" y="25"/>
                      <a:pt x="2953" y="25"/>
                    </a:cubicBezTo>
                    <a:cubicBezTo>
                      <a:pt x="2953" y="24"/>
                      <a:pt x="2953" y="23"/>
                      <a:pt x="2954" y="23"/>
                    </a:cubicBezTo>
                    <a:cubicBezTo>
                      <a:pt x="3123" y="23"/>
                      <a:pt x="3123" y="23"/>
                      <a:pt x="3123" y="23"/>
                    </a:cubicBezTo>
                    <a:cubicBezTo>
                      <a:pt x="3124" y="23"/>
                      <a:pt x="3125" y="24"/>
                      <a:pt x="3125" y="25"/>
                    </a:cubicBezTo>
                    <a:close/>
                    <a:moveTo>
                      <a:pt x="3150" y="51"/>
                    </a:moveTo>
                    <a:cubicBezTo>
                      <a:pt x="3150" y="55"/>
                      <a:pt x="3150" y="55"/>
                      <a:pt x="3150" y="55"/>
                    </a:cubicBezTo>
                    <a:cubicBezTo>
                      <a:pt x="3150" y="62"/>
                      <a:pt x="3144" y="67"/>
                      <a:pt x="3138" y="67"/>
                    </a:cubicBezTo>
                    <a:cubicBezTo>
                      <a:pt x="3137" y="67"/>
                      <a:pt x="3137" y="67"/>
                      <a:pt x="3137" y="67"/>
                    </a:cubicBezTo>
                    <a:cubicBezTo>
                      <a:pt x="3137" y="38"/>
                      <a:pt x="3137" y="38"/>
                      <a:pt x="3137" y="38"/>
                    </a:cubicBezTo>
                    <a:cubicBezTo>
                      <a:pt x="3138" y="38"/>
                      <a:pt x="3138" y="38"/>
                      <a:pt x="3138" y="38"/>
                    </a:cubicBezTo>
                    <a:cubicBezTo>
                      <a:pt x="3144" y="38"/>
                      <a:pt x="3150" y="44"/>
                      <a:pt x="3150" y="51"/>
                    </a:cubicBezTo>
                    <a:close/>
                    <a:moveTo>
                      <a:pt x="3123" y="13"/>
                    </a:moveTo>
                    <a:cubicBezTo>
                      <a:pt x="2954" y="13"/>
                      <a:pt x="2954" y="13"/>
                      <a:pt x="2954" y="13"/>
                    </a:cubicBezTo>
                    <a:cubicBezTo>
                      <a:pt x="2948" y="13"/>
                      <a:pt x="2943" y="18"/>
                      <a:pt x="2943" y="25"/>
                    </a:cubicBezTo>
                    <a:cubicBezTo>
                      <a:pt x="2943" y="84"/>
                      <a:pt x="2943" y="84"/>
                      <a:pt x="2943" y="84"/>
                    </a:cubicBezTo>
                    <a:cubicBezTo>
                      <a:pt x="2943" y="91"/>
                      <a:pt x="2948" y="97"/>
                      <a:pt x="2954" y="97"/>
                    </a:cubicBezTo>
                    <a:cubicBezTo>
                      <a:pt x="3123" y="97"/>
                      <a:pt x="3123" y="97"/>
                      <a:pt x="3123" y="97"/>
                    </a:cubicBezTo>
                    <a:cubicBezTo>
                      <a:pt x="3129" y="97"/>
                      <a:pt x="3135" y="91"/>
                      <a:pt x="3135" y="84"/>
                    </a:cubicBezTo>
                    <a:cubicBezTo>
                      <a:pt x="3135" y="25"/>
                      <a:pt x="3135" y="25"/>
                      <a:pt x="3135" y="25"/>
                    </a:cubicBezTo>
                    <a:cubicBezTo>
                      <a:pt x="3135" y="18"/>
                      <a:pt x="3129" y="13"/>
                      <a:pt x="3123" y="13"/>
                    </a:cubicBezTo>
                    <a:close/>
                    <a:moveTo>
                      <a:pt x="3130" y="84"/>
                    </a:moveTo>
                    <a:cubicBezTo>
                      <a:pt x="3130" y="88"/>
                      <a:pt x="3127" y="91"/>
                      <a:pt x="3123" y="91"/>
                    </a:cubicBezTo>
                    <a:cubicBezTo>
                      <a:pt x="2954" y="91"/>
                      <a:pt x="2954" y="91"/>
                      <a:pt x="2954" y="91"/>
                    </a:cubicBezTo>
                    <a:cubicBezTo>
                      <a:pt x="2950" y="91"/>
                      <a:pt x="2947" y="88"/>
                      <a:pt x="2947" y="84"/>
                    </a:cubicBezTo>
                    <a:cubicBezTo>
                      <a:pt x="2947" y="25"/>
                      <a:pt x="2947" y="25"/>
                      <a:pt x="2947" y="25"/>
                    </a:cubicBezTo>
                    <a:cubicBezTo>
                      <a:pt x="2947" y="21"/>
                      <a:pt x="2950" y="18"/>
                      <a:pt x="2954" y="18"/>
                    </a:cubicBezTo>
                    <a:cubicBezTo>
                      <a:pt x="3123" y="18"/>
                      <a:pt x="3123" y="18"/>
                      <a:pt x="3123" y="18"/>
                    </a:cubicBezTo>
                    <a:cubicBezTo>
                      <a:pt x="3127" y="18"/>
                      <a:pt x="3130" y="21"/>
                      <a:pt x="3130" y="25"/>
                    </a:cubicBezTo>
                    <a:lnTo>
                      <a:pt x="3130" y="84"/>
                    </a:lnTo>
                    <a:close/>
                    <a:moveTo>
                      <a:pt x="2855" y="41"/>
                    </a:moveTo>
                    <a:cubicBezTo>
                      <a:pt x="2855" y="28"/>
                      <a:pt x="2849" y="20"/>
                      <a:pt x="2840" y="20"/>
                    </a:cubicBezTo>
                    <a:cubicBezTo>
                      <a:pt x="2831" y="20"/>
                      <a:pt x="2824" y="28"/>
                      <a:pt x="2824" y="42"/>
                    </a:cubicBezTo>
                    <a:cubicBezTo>
                      <a:pt x="2824" y="55"/>
                      <a:pt x="2831" y="62"/>
                      <a:pt x="2839" y="62"/>
                    </a:cubicBezTo>
                    <a:cubicBezTo>
                      <a:pt x="2848" y="62"/>
                      <a:pt x="2855" y="55"/>
                      <a:pt x="2855" y="41"/>
                    </a:cubicBezTo>
                    <a:close/>
                    <a:moveTo>
                      <a:pt x="2831" y="41"/>
                    </a:moveTo>
                    <a:cubicBezTo>
                      <a:pt x="2831" y="33"/>
                      <a:pt x="2834" y="26"/>
                      <a:pt x="2839" y="26"/>
                    </a:cubicBezTo>
                    <a:cubicBezTo>
                      <a:pt x="2845" y="26"/>
                      <a:pt x="2848" y="33"/>
                      <a:pt x="2848" y="41"/>
                    </a:cubicBezTo>
                    <a:cubicBezTo>
                      <a:pt x="2848" y="50"/>
                      <a:pt x="2845" y="57"/>
                      <a:pt x="2839" y="57"/>
                    </a:cubicBezTo>
                    <a:cubicBezTo>
                      <a:pt x="2834" y="57"/>
                      <a:pt x="2831" y="50"/>
                      <a:pt x="2831" y="41"/>
                    </a:cubicBezTo>
                    <a:close/>
                    <a:moveTo>
                      <a:pt x="2882" y="49"/>
                    </a:moveTo>
                    <a:cubicBezTo>
                      <a:pt x="2873" y="49"/>
                      <a:pt x="2866" y="56"/>
                      <a:pt x="2866" y="70"/>
                    </a:cubicBezTo>
                    <a:cubicBezTo>
                      <a:pt x="2866" y="84"/>
                      <a:pt x="2873" y="90"/>
                      <a:pt x="2881" y="90"/>
                    </a:cubicBezTo>
                    <a:cubicBezTo>
                      <a:pt x="2890" y="90"/>
                      <a:pt x="2897" y="83"/>
                      <a:pt x="2897" y="69"/>
                    </a:cubicBezTo>
                    <a:cubicBezTo>
                      <a:pt x="2897" y="56"/>
                      <a:pt x="2891" y="49"/>
                      <a:pt x="2882" y="49"/>
                    </a:cubicBezTo>
                    <a:close/>
                    <a:moveTo>
                      <a:pt x="2881" y="85"/>
                    </a:moveTo>
                    <a:cubicBezTo>
                      <a:pt x="2876" y="85"/>
                      <a:pt x="2873" y="78"/>
                      <a:pt x="2873" y="70"/>
                    </a:cubicBezTo>
                    <a:cubicBezTo>
                      <a:pt x="2873" y="61"/>
                      <a:pt x="2876" y="54"/>
                      <a:pt x="2881" y="54"/>
                    </a:cubicBezTo>
                    <a:cubicBezTo>
                      <a:pt x="2888" y="54"/>
                      <a:pt x="2890" y="61"/>
                      <a:pt x="2890" y="69"/>
                    </a:cubicBezTo>
                    <a:cubicBezTo>
                      <a:pt x="2890" y="78"/>
                      <a:pt x="2887" y="85"/>
                      <a:pt x="2881" y="85"/>
                    </a:cubicBezTo>
                    <a:close/>
                    <a:moveTo>
                      <a:pt x="1445" y="47"/>
                    </a:moveTo>
                    <a:cubicBezTo>
                      <a:pt x="1445" y="52"/>
                      <a:pt x="1442" y="56"/>
                      <a:pt x="1437" y="56"/>
                    </a:cubicBezTo>
                    <a:cubicBezTo>
                      <a:pt x="1431" y="56"/>
                      <a:pt x="1428" y="52"/>
                      <a:pt x="1428" y="47"/>
                    </a:cubicBezTo>
                    <a:cubicBezTo>
                      <a:pt x="1428" y="41"/>
                      <a:pt x="1432" y="37"/>
                      <a:pt x="1437" y="37"/>
                    </a:cubicBezTo>
                    <a:cubicBezTo>
                      <a:pt x="1442" y="37"/>
                      <a:pt x="1445" y="41"/>
                      <a:pt x="1445" y="47"/>
                    </a:cubicBezTo>
                    <a:close/>
                    <a:moveTo>
                      <a:pt x="1445" y="87"/>
                    </a:moveTo>
                    <a:cubicBezTo>
                      <a:pt x="1445" y="92"/>
                      <a:pt x="1442" y="96"/>
                      <a:pt x="1437" y="96"/>
                    </a:cubicBezTo>
                    <a:cubicBezTo>
                      <a:pt x="1431" y="96"/>
                      <a:pt x="1428" y="92"/>
                      <a:pt x="1428" y="87"/>
                    </a:cubicBezTo>
                    <a:cubicBezTo>
                      <a:pt x="1428" y="81"/>
                      <a:pt x="1432" y="77"/>
                      <a:pt x="1437" y="77"/>
                    </a:cubicBezTo>
                    <a:cubicBezTo>
                      <a:pt x="1442" y="77"/>
                      <a:pt x="1445" y="81"/>
                      <a:pt x="1445" y="87"/>
                    </a:cubicBezTo>
                    <a:close/>
                    <a:moveTo>
                      <a:pt x="1386" y="83"/>
                    </a:moveTo>
                    <a:cubicBezTo>
                      <a:pt x="1416" y="83"/>
                      <a:pt x="1416" y="83"/>
                      <a:pt x="1416" y="83"/>
                    </a:cubicBezTo>
                    <a:cubicBezTo>
                      <a:pt x="1416" y="95"/>
                      <a:pt x="1416" y="95"/>
                      <a:pt x="1416" y="95"/>
                    </a:cubicBezTo>
                    <a:cubicBezTo>
                      <a:pt x="1367" y="95"/>
                      <a:pt x="1367" y="95"/>
                      <a:pt x="1367" y="95"/>
                    </a:cubicBezTo>
                    <a:cubicBezTo>
                      <a:pt x="1367" y="86"/>
                      <a:pt x="1367" y="86"/>
                      <a:pt x="1367" y="86"/>
                    </a:cubicBezTo>
                    <a:cubicBezTo>
                      <a:pt x="1375" y="77"/>
                      <a:pt x="1375" y="77"/>
                      <a:pt x="1375" y="77"/>
                    </a:cubicBezTo>
                    <a:cubicBezTo>
                      <a:pt x="1393" y="60"/>
                      <a:pt x="1401" y="51"/>
                      <a:pt x="1401" y="41"/>
                    </a:cubicBezTo>
                    <a:cubicBezTo>
                      <a:pt x="1401" y="34"/>
                      <a:pt x="1397" y="28"/>
                      <a:pt x="1388" y="28"/>
                    </a:cubicBezTo>
                    <a:cubicBezTo>
                      <a:pt x="1381" y="28"/>
                      <a:pt x="1376" y="31"/>
                      <a:pt x="1372" y="34"/>
                    </a:cubicBezTo>
                    <a:cubicBezTo>
                      <a:pt x="1368" y="24"/>
                      <a:pt x="1368" y="24"/>
                      <a:pt x="1368" y="24"/>
                    </a:cubicBezTo>
                    <a:cubicBezTo>
                      <a:pt x="1373" y="19"/>
                      <a:pt x="1381" y="16"/>
                      <a:pt x="1391" y="16"/>
                    </a:cubicBezTo>
                    <a:cubicBezTo>
                      <a:pt x="1407" y="16"/>
                      <a:pt x="1415" y="27"/>
                      <a:pt x="1415" y="39"/>
                    </a:cubicBezTo>
                    <a:cubicBezTo>
                      <a:pt x="1415" y="53"/>
                      <a:pt x="1405" y="64"/>
                      <a:pt x="1393" y="77"/>
                    </a:cubicBezTo>
                    <a:cubicBezTo>
                      <a:pt x="1386" y="82"/>
                      <a:pt x="1386" y="82"/>
                      <a:pt x="1386" y="82"/>
                    </a:cubicBezTo>
                    <a:lnTo>
                      <a:pt x="1386" y="83"/>
                    </a:lnTo>
                    <a:close/>
                    <a:moveTo>
                      <a:pt x="1644" y="20"/>
                    </a:moveTo>
                    <a:cubicBezTo>
                      <a:pt x="1640" y="16"/>
                      <a:pt x="1632" y="14"/>
                      <a:pt x="1622" y="14"/>
                    </a:cubicBezTo>
                    <a:cubicBezTo>
                      <a:pt x="1613" y="14"/>
                      <a:pt x="1606" y="15"/>
                      <a:pt x="1601" y="15"/>
                    </a:cubicBezTo>
                    <a:cubicBezTo>
                      <a:pt x="1601" y="95"/>
                      <a:pt x="1601" y="95"/>
                      <a:pt x="1601" y="95"/>
                    </a:cubicBezTo>
                    <a:cubicBezTo>
                      <a:pt x="1615" y="95"/>
                      <a:pt x="1615" y="95"/>
                      <a:pt x="1615" y="95"/>
                    </a:cubicBezTo>
                    <a:cubicBezTo>
                      <a:pt x="1615" y="65"/>
                      <a:pt x="1615" y="65"/>
                      <a:pt x="1615" y="65"/>
                    </a:cubicBezTo>
                    <a:cubicBezTo>
                      <a:pt x="1616" y="65"/>
                      <a:pt x="1619" y="65"/>
                      <a:pt x="1621" y="65"/>
                    </a:cubicBezTo>
                    <a:cubicBezTo>
                      <a:pt x="1631" y="65"/>
                      <a:pt x="1640" y="62"/>
                      <a:pt x="1645" y="56"/>
                    </a:cubicBezTo>
                    <a:cubicBezTo>
                      <a:pt x="1650" y="52"/>
                      <a:pt x="1652" y="46"/>
                      <a:pt x="1652" y="38"/>
                    </a:cubicBezTo>
                    <a:cubicBezTo>
                      <a:pt x="1652" y="31"/>
                      <a:pt x="1649" y="24"/>
                      <a:pt x="1644" y="20"/>
                    </a:cubicBezTo>
                    <a:close/>
                    <a:moveTo>
                      <a:pt x="1621" y="54"/>
                    </a:moveTo>
                    <a:cubicBezTo>
                      <a:pt x="1619" y="54"/>
                      <a:pt x="1616" y="53"/>
                      <a:pt x="1615" y="53"/>
                    </a:cubicBezTo>
                    <a:cubicBezTo>
                      <a:pt x="1615" y="26"/>
                      <a:pt x="1615" y="26"/>
                      <a:pt x="1615" y="26"/>
                    </a:cubicBezTo>
                    <a:cubicBezTo>
                      <a:pt x="1616" y="25"/>
                      <a:pt x="1619" y="25"/>
                      <a:pt x="1623" y="25"/>
                    </a:cubicBezTo>
                    <a:cubicBezTo>
                      <a:pt x="1632" y="25"/>
                      <a:pt x="1638" y="30"/>
                      <a:pt x="1638" y="39"/>
                    </a:cubicBezTo>
                    <a:cubicBezTo>
                      <a:pt x="1638" y="48"/>
                      <a:pt x="1632" y="54"/>
                      <a:pt x="1621" y="54"/>
                    </a:cubicBezTo>
                    <a:close/>
                    <a:moveTo>
                      <a:pt x="1737" y="14"/>
                    </a:moveTo>
                    <a:cubicBezTo>
                      <a:pt x="1741" y="95"/>
                      <a:pt x="1741" y="95"/>
                      <a:pt x="1741" y="95"/>
                    </a:cubicBezTo>
                    <a:cubicBezTo>
                      <a:pt x="1728" y="95"/>
                      <a:pt x="1728" y="95"/>
                      <a:pt x="1728" y="95"/>
                    </a:cubicBezTo>
                    <a:cubicBezTo>
                      <a:pt x="1726" y="62"/>
                      <a:pt x="1726" y="62"/>
                      <a:pt x="1726" y="62"/>
                    </a:cubicBezTo>
                    <a:cubicBezTo>
                      <a:pt x="1726" y="52"/>
                      <a:pt x="1725" y="39"/>
                      <a:pt x="1726" y="28"/>
                    </a:cubicBezTo>
                    <a:cubicBezTo>
                      <a:pt x="1725" y="28"/>
                      <a:pt x="1725" y="28"/>
                      <a:pt x="1725" y="28"/>
                    </a:cubicBezTo>
                    <a:cubicBezTo>
                      <a:pt x="1723" y="38"/>
                      <a:pt x="1720" y="49"/>
                      <a:pt x="1716" y="59"/>
                    </a:cubicBezTo>
                    <a:cubicBezTo>
                      <a:pt x="1705" y="94"/>
                      <a:pt x="1705" y="94"/>
                      <a:pt x="1705" y="94"/>
                    </a:cubicBezTo>
                    <a:cubicBezTo>
                      <a:pt x="1694" y="94"/>
                      <a:pt x="1694" y="94"/>
                      <a:pt x="1694" y="94"/>
                    </a:cubicBezTo>
                    <a:cubicBezTo>
                      <a:pt x="1684" y="60"/>
                      <a:pt x="1684" y="60"/>
                      <a:pt x="1684" y="60"/>
                    </a:cubicBezTo>
                    <a:cubicBezTo>
                      <a:pt x="1681" y="49"/>
                      <a:pt x="1679" y="38"/>
                      <a:pt x="1677" y="28"/>
                    </a:cubicBezTo>
                    <a:cubicBezTo>
                      <a:pt x="1676" y="28"/>
                      <a:pt x="1676" y="28"/>
                      <a:pt x="1676" y="28"/>
                    </a:cubicBezTo>
                    <a:cubicBezTo>
                      <a:pt x="1676" y="39"/>
                      <a:pt x="1676" y="52"/>
                      <a:pt x="1675" y="62"/>
                    </a:cubicBezTo>
                    <a:cubicBezTo>
                      <a:pt x="1673" y="95"/>
                      <a:pt x="1673" y="95"/>
                      <a:pt x="1673" y="95"/>
                    </a:cubicBezTo>
                    <a:cubicBezTo>
                      <a:pt x="1660" y="95"/>
                      <a:pt x="1660" y="95"/>
                      <a:pt x="1660" y="95"/>
                    </a:cubicBezTo>
                    <a:cubicBezTo>
                      <a:pt x="1666" y="14"/>
                      <a:pt x="1666" y="14"/>
                      <a:pt x="1666" y="14"/>
                    </a:cubicBezTo>
                    <a:cubicBezTo>
                      <a:pt x="1684" y="14"/>
                      <a:pt x="1684" y="14"/>
                      <a:pt x="1684" y="14"/>
                    </a:cubicBezTo>
                    <a:cubicBezTo>
                      <a:pt x="1694" y="47"/>
                      <a:pt x="1694" y="47"/>
                      <a:pt x="1694" y="47"/>
                    </a:cubicBezTo>
                    <a:cubicBezTo>
                      <a:pt x="1696" y="56"/>
                      <a:pt x="1699" y="66"/>
                      <a:pt x="1701" y="75"/>
                    </a:cubicBezTo>
                    <a:cubicBezTo>
                      <a:pt x="1701" y="75"/>
                      <a:pt x="1701" y="75"/>
                      <a:pt x="1701" y="75"/>
                    </a:cubicBezTo>
                    <a:cubicBezTo>
                      <a:pt x="1703" y="66"/>
                      <a:pt x="1706" y="56"/>
                      <a:pt x="1709" y="47"/>
                    </a:cubicBezTo>
                    <a:cubicBezTo>
                      <a:pt x="1719" y="14"/>
                      <a:pt x="1719" y="14"/>
                      <a:pt x="1719" y="14"/>
                    </a:cubicBezTo>
                    <a:lnTo>
                      <a:pt x="1737" y="14"/>
                    </a:lnTo>
                    <a:close/>
                    <a:moveTo>
                      <a:pt x="1479" y="16"/>
                    </a:moveTo>
                    <a:cubicBezTo>
                      <a:pt x="1462" y="16"/>
                      <a:pt x="1453" y="32"/>
                      <a:pt x="1453" y="56"/>
                    </a:cubicBezTo>
                    <a:cubicBezTo>
                      <a:pt x="1453" y="80"/>
                      <a:pt x="1462" y="96"/>
                      <a:pt x="1479" y="96"/>
                    </a:cubicBezTo>
                    <a:cubicBezTo>
                      <a:pt x="1496" y="96"/>
                      <a:pt x="1505" y="81"/>
                      <a:pt x="1505" y="56"/>
                    </a:cubicBezTo>
                    <a:cubicBezTo>
                      <a:pt x="1505" y="33"/>
                      <a:pt x="1497" y="16"/>
                      <a:pt x="1479" y="16"/>
                    </a:cubicBezTo>
                    <a:close/>
                    <a:moveTo>
                      <a:pt x="1479" y="85"/>
                    </a:moveTo>
                    <a:cubicBezTo>
                      <a:pt x="1471" y="85"/>
                      <a:pt x="1466" y="75"/>
                      <a:pt x="1467" y="56"/>
                    </a:cubicBezTo>
                    <a:cubicBezTo>
                      <a:pt x="1466" y="37"/>
                      <a:pt x="1472" y="27"/>
                      <a:pt x="1479" y="27"/>
                    </a:cubicBezTo>
                    <a:cubicBezTo>
                      <a:pt x="1487" y="27"/>
                      <a:pt x="1491" y="38"/>
                      <a:pt x="1491" y="56"/>
                    </a:cubicBezTo>
                    <a:cubicBezTo>
                      <a:pt x="1491" y="74"/>
                      <a:pt x="1487" y="85"/>
                      <a:pt x="1479" y="85"/>
                    </a:cubicBezTo>
                    <a:close/>
                    <a:moveTo>
                      <a:pt x="1538" y="17"/>
                    </a:moveTo>
                    <a:cubicBezTo>
                      <a:pt x="1549" y="17"/>
                      <a:pt x="1549" y="17"/>
                      <a:pt x="1549" y="17"/>
                    </a:cubicBezTo>
                    <a:cubicBezTo>
                      <a:pt x="1549" y="95"/>
                      <a:pt x="1549" y="95"/>
                      <a:pt x="1549" y="95"/>
                    </a:cubicBezTo>
                    <a:cubicBezTo>
                      <a:pt x="1536" y="95"/>
                      <a:pt x="1536" y="95"/>
                      <a:pt x="1536" y="95"/>
                    </a:cubicBezTo>
                    <a:cubicBezTo>
                      <a:pt x="1536" y="31"/>
                      <a:pt x="1536" y="31"/>
                      <a:pt x="1536" y="31"/>
                    </a:cubicBezTo>
                    <a:cubicBezTo>
                      <a:pt x="1536" y="31"/>
                      <a:pt x="1536" y="31"/>
                      <a:pt x="1536" y="31"/>
                    </a:cubicBezTo>
                    <a:cubicBezTo>
                      <a:pt x="1522" y="38"/>
                      <a:pt x="1522" y="38"/>
                      <a:pt x="1522" y="38"/>
                    </a:cubicBezTo>
                    <a:cubicBezTo>
                      <a:pt x="1520" y="27"/>
                      <a:pt x="1520" y="27"/>
                      <a:pt x="1520" y="27"/>
                    </a:cubicBezTo>
                    <a:lnTo>
                      <a:pt x="1538" y="17"/>
                    </a:lnTo>
                    <a:close/>
                    <a:moveTo>
                      <a:pt x="223" y="50"/>
                    </a:moveTo>
                    <a:cubicBezTo>
                      <a:pt x="223" y="64"/>
                      <a:pt x="213" y="76"/>
                      <a:pt x="199" y="76"/>
                    </a:cubicBezTo>
                    <a:cubicBezTo>
                      <a:pt x="186" y="76"/>
                      <a:pt x="176" y="64"/>
                      <a:pt x="176" y="50"/>
                    </a:cubicBezTo>
                    <a:cubicBezTo>
                      <a:pt x="176" y="36"/>
                      <a:pt x="186" y="25"/>
                      <a:pt x="199" y="25"/>
                    </a:cubicBezTo>
                    <a:cubicBezTo>
                      <a:pt x="213" y="25"/>
                      <a:pt x="223" y="36"/>
                      <a:pt x="223" y="50"/>
                    </a:cubicBezTo>
                    <a:close/>
                    <a:moveTo>
                      <a:pt x="106" y="50"/>
                    </a:moveTo>
                    <a:cubicBezTo>
                      <a:pt x="106" y="64"/>
                      <a:pt x="96" y="76"/>
                      <a:pt x="82" y="76"/>
                    </a:cubicBezTo>
                    <a:cubicBezTo>
                      <a:pt x="69" y="76"/>
                      <a:pt x="59" y="64"/>
                      <a:pt x="59" y="50"/>
                    </a:cubicBezTo>
                    <a:cubicBezTo>
                      <a:pt x="59" y="36"/>
                      <a:pt x="69" y="25"/>
                      <a:pt x="82" y="25"/>
                    </a:cubicBezTo>
                    <a:cubicBezTo>
                      <a:pt x="96" y="25"/>
                      <a:pt x="106" y="36"/>
                      <a:pt x="106" y="50"/>
                    </a:cubicBezTo>
                    <a:close/>
                    <a:moveTo>
                      <a:pt x="165" y="50"/>
                    </a:moveTo>
                    <a:cubicBezTo>
                      <a:pt x="165" y="64"/>
                      <a:pt x="154" y="76"/>
                      <a:pt x="141" y="76"/>
                    </a:cubicBezTo>
                    <a:cubicBezTo>
                      <a:pt x="128" y="76"/>
                      <a:pt x="117" y="64"/>
                      <a:pt x="117" y="50"/>
                    </a:cubicBezTo>
                    <a:cubicBezTo>
                      <a:pt x="117" y="36"/>
                      <a:pt x="128" y="25"/>
                      <a:pt x="141" y="25"/>
                    </a:cubicBezTo>
                    <a:cubicBezTo>
                      <a:pt x="154" y="25"/>
                      <a:pt x="165" y="36"/>
                      <a:pt x="165" y="50"/>
                    </a:cubicBezTo>
                    <a:close/>
                    <a:moveTo>
                      <a:pt x="48" y="50"/>
                    </a:moveTo>
                    <a:cubicBezTo>
                      <a:pt x="48" y="64"/>
                      <a:pt x="37" y="76"/>
                      <a:pt x="24" y="76"/>
                    </a:cubicBezTo>
                    <a:cubicBezTo>
                      <a:pt x="11" y="76"/>
                      <a:pt x="0" y="64"/>
                      <a:pt x="0" y="50"/>
                    </a:cubicBezTo>
                    <a:cubicBezTo>
                      <a:pt x="0" y="36"/>
                      <a:pt x="11" y="25"/>
                      <a:pt x="24" y="25"/>
                    </a:cubicBezTo>
                    <a:cubicBezTo>
                      <a:pt x="37" y="25"/>
                      <a:pt x="48" y="36"/>
                      <a:pt x="48" y="50"/>
                    </a:cubicBezTo>
                    <a:close/>
                    <a:moveTo>
                      <a:pt x="404" y="49"/>
                    </a:moveTo>
                    <a:cubicBezTo>
                      <a:pt x="408" y="53"/>
                      <a:pt x="408" y="59"/>
                      <a:pt x="404" y="64"/>
                    </a:cubicBezTo>
                    <a:cubicBezTo>
                      <a:pt x="402" y="65"/>
                      <a:pt x="400" y="67"/>
                      <a:pt x="397" y="67"/>
                    </a:cubicBezTo>
                    <a:cubicBezTo>
                      <a:pt x="394" y="67"/>
                      <a:pt x="392" y="65"/>
                      <a:pt x="390" y="64"/>
                    </a:cubicBezTo>
                    <a:cubicBezTo>
                      <a:pt x="385" y="58"/>
                      <a:pt x="378" y="55"/>
                      <a:pt x="371" y="55"/>
                    </a:cubicBezTo>
                    <a:cubicBezTo>
                      <a:pt x="363" y="55"/>
                      <a:pt x="356" y="58"/>
                      <a:pt x="351" y="64"/>
                    </a:cubicBezTo>
                    <a:cubicBezTo>
                      <a:pt x="347" y="67"/>
                      <a:pt x="341" y="67"/>
                      <a:pt x="337" y="64"/>
                    </a:cubicBezTo>
                    <a:cubicBezTo>
                      <a:pt x="333" y="59"/>
                      <a:pt x="333" y="53"/>
                      <a:pt x="337" y="49"/>
                    </a:cubicBezTo>
                    <a:cubicBezTo>
                      <a:pt x="346" y="39"/>
                      <a:pt x="358" y="34"/>
                      <a:pt x="371" y="34"/>
                    </a:cubicBezTo>
                    <a:cubicBezTo>
                      <a:pt x="383" y="34"/>
                      <a:pt x="395" y="39"/>
                      <a:pt x="404" y="49"/>
                    </a:cubicBezTo>
                    <a:close/>
                    <a:moveTo>
                      <a:pt x="282" y="50"/>
                    </a:moveTo>
                    <a:cubicBezTo>
                      <a:pt x="282" y="64"/>
                      <a:pt x="271" y="76"/>
                      <a:pt x="258" y="76"/>
                    </a:cubicBezTo>
                    <a:cubicBezTo>
                      <a:pt x="245" y="76"/>
                      <a:pt x="234" y="64"/>
                      <a:pt x="234" y="50"/>
                    </a:cubicBezTo>
                    <a:cubicBezTo>
                      <a:pt x="234" y="36"/>
                      <a:pt x="245" y="25"/>
                      <a:pt x="258" y="25"/>
                    </a:cubicBezTo>
                    <a:cubicBezTo>
                      <a:pt x="271" y="25"/>
                      <a:pt x="282" y="36"/>
                      <a:pt x="282" y="50"/>
                    </a:cubicBezTo>
                    <a:close/>
                    <a:moveTo>
                      <a:pt x="427" y="25"/>
                    </a:moveTo>
                    <a:cubicBezTo>
                      <a:pt x="428" y="27"/>
                      <a:pt x="429" y="30"/>
                      <a:pt x="429" y="32"/>
                    </a:cubicBezTo>
                    <a:cubicBezTo>
                      <a:pt x="429" y="35"/>
                      <a:pt x="428" y="38"/>
                      <a:pt x="427" y="40"/>
                    </a:cubicBezTo>
                    <a:cubicBezTo>
                      <a:pt x="425" y="42"/>
                      <a:pt x="422" y="43"/>
                      <a:pt x="420" y="43"/>
                    </a:cubicBezTo>
                    <a:cubicBezTo>
                      <a:pt x="417" y="43"/>
                      <a:pt x="415" y="42"/>
                      <a:pt x="413" y="40"/>
                    </a:cubicBezTo>
                    <a:cubicBezTo>
                      <a:pt x="401" y="28"/>
                      <a:pt x="386" y="21"/>
                      <a:pt x="371" y="21"/>
                    </a:cubicBezTo>
                    <a:cubicBezTo>
                      <a:pt x="355" y="21"/>
                      <a:pt x="340" y="28"/>
                      <a:pt x="328" y="40"/>
                    </a:cubicBezTo>
                    <a:cubicBezTo>
                      <a:pt x="325" y="44"/>
                      <a:pt x="318" y="44"/>
                      <a:pt x="315" y="40"/>
                    </a:cubicBezTo>
                    <a:cubicBezTo>
                      <a:pt x="311" y="36"/>
                      <a:pt x="311" y="29"/>
                      <a:pt x="315" y="25"/>
                    </a:cubicBezTo>
                    <a:cubicBezTo>
                      <a:pt x="330" y="9"/>
                      <a:pt x="349" y="0"/>
                      <a:pt x="371" y="0"/>
                    </a:cubicBezTo>
                    <a:cubicBezTo>
                      <a:pt x="392" y="0"/>
                      <a:pt x="412" y="9"/>
                      <a:pt x="427" y="25"/>
                    </a:cubicBezTo>
                    <a:close/>
                    <a:moveTo>
                      <a:pt x="386" y="84"/>
                    </a:moveTo>
                    <a:cubicBezTo>
                      <a:pt x="386" y="93"/>
                      <a:pt x="379" y="100"/>
                      <a:pt x="371" y="100"/>
                    </a:cubicBezTo>
                    <a:cubicBezTo>
                      <a:pt x="362" y="100"/>
                      <a:pt x="356" y="93"/>
                      <a:pt x="356" y="84"/>
                    </a:cubicBezTo>
                    <a:cubicBezTo>
                      <a:pt x="356" y="75"/>
                      <a:pt x="362" y="68"/>
                      <a:pt x="371" y="68"/>
                    </a:cubicBezTo>
                    <a:cubicBezTo>
                      <a:pt x="379" y="68"/>
                      <a:pt x="386" y="75"/>
                      <a:pt x="386" y="8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scene3d>
                <a:camera prst="orthographicFront"/>
                <a:lightRig rig="threePt" dir="t"/>
              </a:scene3d>
              <a:sp3d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 dirty="0"/>
              </a:p>
            </p:txBody>
          </p:sp>
          <p:sp>
            <p:nvSpPr>
              <p:cNvPr id="9" name="Glassy">
                <a:extLst>
                  <a:ext uri="{FF2B5EF4-FFF2-40B4-BE49-F238E27FC236}">
                    <a16:creationId xmlns:a16="http://schemas.microsoft.com/office/drawing/2014/main" id="{0A5FD174-6EDA-42F7-97F2-A5C1074C82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28181" y="2148708"/>
                <a:ext cx="1635370" cy="2633957"/>
              </a:xfrm>
              <a:custGeom>
                <a:avLst/>
                <a:gdLst>
                  <a:gd name="T0" fmla="*/ 3092 w 3119"/>
                  <a:gd name="T1" fmla="*/ 78 h 5024"/>
                  <a:gd name="T2" fmla="*/ 2921 w 3119"/>
                  <a:gd name="T3" fmla="*/ 0 h 5024"/>
                  <a:gd name="T4" fmla="*/ 524 w 3119"/>
                  <a:gd name="T5" fmla="*/ 0 h 5024"/>
                  <a:gd name="T6" fmla="*/ 317 w 3119"/>
                  <a:gd name="T7" fmla="*/ 36 h 5024"/>
                  <a:gd name="T8" fmla="*/ 152 w 3119"/>
                  <a:gd name="T9" fmla="*/ 139 h 5024"/>
                  <a:gd name="T10" fmla="*/ 0 w 3119"/>
                  <a:gd name="T11" fmla="*/ 533 h 5024"/>
                  <a:gd name="T12" fmla="*/ 0 w 3119"/>
                  <a:gd name="T13" fmla="*/ 4880 h 5024"/>
                  <a:gd name="T14" fmla="*/ 59 w 3119"/>
                  <a:gd name="T15" fmla="*/ 5024 h 5024"/>
                  <a:gd name="T16" fmla="*/ 165 w 3119"/>
                  <a:gd name="T17" fmla="*/ 4928 h 5024"/>
                  <a:gd name="T18" fmla="*/ 3067 w 3119"/>
                  <a:gd name="T19" fmla="*/ 263 h 5024"/>
                  <a:gd name="T20" fmla="*/ 3092 w 3119"/>
                  <a:gd name="T21" fmla="*/ 78 h 50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19" h="5024">
                    <a:moveTo>
                      <a:pt x="3092" y="78"/>
                    </a:moveTo>
                    <a:cubicBezTo>
                      <a:pt x="3064" y="28"/>
                      <a:pt x="3003" y="0"/>
                      <a:pt x="2921" y="0"/>
                    </a:cubicBezTo>
                    <a:cubicBezTo>
                      <a:pt x="524" y="0"/>
                      <a:pt x="524" y="0"/>
                      <a:pt x="524" y="0"/>
                    </a:cubicBezTo>
                    <a:cubicBezTo>
                      <a:pt x="451" y="0"/>
                      <a:pt x="381" y="13"/>
                      <a:pt x="317" y="36"/>
                    </a:cubicBezTo>
                    <a:cubicBezTo>
                      <a:pt x="254" y="60"/>
                      <a:pt x="199" y="95"/>
                      <a:pt x="152" y="139"/>
                    </a:cubicBezTo>
                    <a:cubicBezTo>
                      <a:pt x="53" y="235"/>
                      <a:pt x="0" y="371"/>
                      <a:pt x="0" y="533"/>
                    </a:cubicBezTo>
                    <a:cubicBezTo>
                      <a:pt x="0" y="4880"/>
                      <a:pt x="0" y="4880"/>
                      <a:pt x="0" y="4880"/>
                    </a:cubicBezTo>
                    <a:cubicBezTo>
                      <a:pt x="0" y="4971"/>
                      <a:pt x="21" y="5024"/>
                      <a:pt x="59" y="5024"/>
                    </a:cubicBezTo>
                    <a:cubicBezTo>
                      <a:pt x="89" y="5024"/>
                      <a:pt x="127" y="4989"/>
                      <a:pt x="165" y="4928"/>
                    </a:cubicBezTo>
                    <a:cubicBezTo>
                      <a:pt x="3067" y="263"/>
                      <a:pt x="3067" y="263"/>
                      <a:pt x="3067" y="263"/>
                    </a:cubicBezTo>
                    <a:cubicBezTo>
                      <a:pt x="3111" y="194"/>
                      <a:pt x="3119" y="128"/>
                      <a:pt x="3092" y="78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50000"/>
                    </a:schemeClr>
                  </a:gs>
                  <a:gs pos="58000">
                    <a:schemeClr val="bg1">
                      <a:alpha val="0"/>
                    </a:schemeClr>
                  </a:gs>
                </a:gsLst>
                <a:lin ang="2400000" scaled="0"/>
              </a:gradFill>
              <a:ln>
                <a:noFill/>
              </a:ln>
              <a:scene3d>
                <a:camera prst="orthographicFront"/>
                <a:lightRig rig="threePt" dir="t"/>
              </a:scene3d>
              <a:sp3d/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 dirty="0"/>
              </a:p>
            </p:txBody>
          </p:sp>
        </p:grpSp>
      </p:grpSp>
      <p:pic>
        <p:nvPicPr>
          <p:cNvPr id="40" name="Image 39">
            <a:extLst>
              <a:ext uri="{FF2B5EF4-FFF2-40B4-BE49-F238E27FC236}">
                <a16:creationId xmlns:a16="http://schemas.microsoft.com/office/drawing/2014/main" id="{C9C1D671-85CE-4809-9451-850E2D33B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703" y="819006"/>
            <a:ext cx="2750214" cy="5050809"/>
          </a:xfrm>
          <a:prstGeom prst="rect">
            <a:avLst/>
          </a:prstGeom>
        </p:spPr>
      </p:pic>
      <p:pic>
        <p:nvPicPr>
          <p:cNvPr id="42" name="Image 41">
            <a:extLst>
              <a:ext uri="{FF2B5EF4-FFF2-40B4-BE49-F238E27FC236}">
                <a16:creationId xmlns:a16="http://schemas.microsoft.com/office/drawing/2014/main" id="{C1BFFE8D-7221-4C9F-A8C9-CA32F11473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1" y="422910"/>
            <a:ext cx="5492496" cy="6008371"/>
          </a:xfrm>
          <a:prstGeom prst="rect">
            <a:avLst/>
          </a:prstGeom>
        </p:spPr>
      </p:pic>
      <p:pic>
        <p:nvPicPr>
          <p:cNvPr id="44" name="Image 43">
            <a:extLst>
              <a:ext uri="{FF2B5EF4-FFF2-40B4-BE49-F238E27FC236}">
                <a16:creationId xmlns:a16="http://schemas.microsoft.com/office/drawing/2014/main" id="{712D113C-2FD5-4134-B275-1B8BB21506B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80580" y="569898"/>
            <a:ext cx="5492496" cy="6015650"/>
          </a:xfrm>
          <a:prstGeom prst="rect">
            <a:avLst/>
          </a:prstGeom>
        </p:spPr>
      </p:pic>
      <p:pic>
        <p:nvPicPr>
          <p:cNvPr id="46" name="Image 45">
            <a:extLst>
              <a:ext uri="{FF2B5EF4-FFF2-40B4-BE49-F238E27FC236}">
                <a16:creationId xmlns:a16="http://schemas.microsoft.com/office/drawing/2014/main" id="{39F94663-CDA6-445A-8EAF-386DC4AD756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421" y="919212"/>
            <a:ext cx="5492496" cy="6024597"/>
          </a:xfrm>
          <a:prstGeom prst="rect">
            <a:avLst/>
          </a:prstGeom>
        </p:spPr>
      </p:pic>
      <p:pic>
        <p:nvPicPr>
          <p:cNvPr id="48" name="Image 47">
            <a:extLst>
              <a:ext uri="{FF2B5EF4-FFF2-40B4-BE49-F238E27FC236}">
                <a16:creationId xmlns:a16="http://schemas.microsoft.com/office/drawing/2014/main" id="{7B5FE20B-6545-4F14-8071-57D465B280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1320" y="770289"/>
            <a:ext cx="5532120" cy="6015650"/>
          </a:xfrm>
          <a:prstGeom prst="rect">
            <a:avLst/>
          </a:prstGeom>
        </p:spPr>
      </p:pic>
      <p:pic>
        <p:nvPicPr>
          <p:cNvPr id="50" name="Image 49">
            <a:extLst>
              <a:ext uri="{FF2B5EF4-FFF2-40B4-BE49-F238E27FC236}">
                <a16:creationId xmlns:a16="http://schemas.microsoft.com/office/drawing/2014/main" id="{767F798C-0F60-4437-A913-FC9FA4F2A5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334" y="-2621280"/>
            <a:ext cx="5492496" cy="9806940"/>
          </a:xfrm>
          <a:prstGeom prst="rect">
            <a:avLst/>
          </a:prstGeom>
        </p:spPr>
      </p:pic>
      <p:pic>
        <p:nvPicPr>
          <p:cNvPr id="52" name="Image 51">
            <a:extLst>
              <a:ext uri="{FF2B5EF4-FFF2-40B4-BE49-F238E27FC236}">
                <a16:creationId xmlns:a16="http://schemas.microsoft.com/office/drawing/2014/main" id="{E6C40BD5-E7A2-40DC-A147-5BE3D59172B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0" y="-1269999"/>
            <a:ext cx="14549120" cy="8213808"/>
          </a:xfrm>
          <a:prstGeom prst="rect">
            <a:avLst/>
          </a:prstGeom>
        </p:spPr>
      </p:pic>
      <p:pic>
        <p:nvPicPr>
          <p:cNvPr id="54" name="Image 53">
            <a:extLst>
              <a:ext uri="{FF2B5EF4-FFF2-40B4-BE49-F238E27FC236}">
                <a16:creationId xmlns:a16="http://schemas.microsoft.com/office/drawing/2014/main" id="{6C110B4C-3740-410E-B994-3755252C48B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334" y="-2540000"/>
            <a:ext cx="5492496" cy="9641840"/>
          </a:xfrm>
          <a:prstGeom prst="rect">
            <a:avLst/>
          </a:prstGeom>
        </p:spPr>
      </p:pic>
      <p:pic>
        <p:nvPicPr>
          <p:cNvPr id="56" name="Image 55">
            <a:extLst>
              <a:ext uri="{FF2B5EF4-FFF2-40B4-BE49-F238E27FC236}">
                <a16:creationId xmlns:a16="http://schemas.microsoft.com/office/drawing/2014/main" id="{96D12CB1-A809-425D-8B0D-B49667351F6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832" y="-2694432"/>
            <a:ext cx="5492496" cy="9759696"/>
          </a:xfrm>
          <a:prstGeom prst="rect">
            <a:avLst/>
          </a:prstGeom>
        </p:spPr>
      </p:pic>
      <p:pic>
        <p:nvPicPr>
          <p:cNvPr id="58" name="Image 57">
            <a:extLst>
              <a:ext uri="{FF2B5EF4-FFF2-40B4-BE49-F238E27FC236}">
                <a16:creationId xmlns:a16="http://schemas.microsoft.com/office/drawing/2014/main" id="{00870B21-80A1-442E-AAFB-40717069E487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353"/>
          <a:stretch/>
        </p:blipFill>
        <p:spPr>
          <a:xfrm>
            <a:off x="4592604" y="281788"/>
            <a:ext cx="5580472" cy="5611166"/>
          </a:xfrm>
          <a:prstGeom prst="rect">
            <a:avLst/>
          </a:prstGeom>
        </p:spPr>
      </p:pic>
      <p:pic>
        <p:nvPicPr>
          <p:cNvPr id="60" name="Image 59">
            <a:extLst>
              <a:ext uri="{FF2B5EF4-FFF2-40B4-BE49-F238E27FC236}">
                <a16:creationId xmlns:a16="http://schemas.microsoft.com/office/drawing/2014/main" id="{261B65D3-68E6-4A9F-A9DC-800A58A85CDD}"/>
              </a:ext>
            </a:extLst>
          </p:cNvPr>
          <p:cNvPicPr preferRelativeResize="0"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460" y="-2623820"/>
            <a:ext cx="5578620" cy="9809480"/>
          </a:xfrm>
          <a:prstGeom prst="rect">
            <a:avLst/>
          </a:prstGeom>
        </p:spPr>
      </p:pic>
      <p:pic>
        <p:nvPicPr>
          <p:cNvPr id="62" name="Image 61">
            <a:extLst>
              <a:ext uri="{FF2B5EF4-FFF2-40B4-BE49-F238E27FC236}">
                <a16:creationId xmlns:a16="http://schemas.microsoft.com/office/drawing/2014/main" id="{95F98FC8-5679-4884-A68A-D43FB6650639}"/>
              </a:ext>
            </a:extLst>
          </p:cNvPr>
          <p:cNvPicPr preferRelativeResize="0">
            <a:picLocks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7680" y="-2155468"/>
            <a:ext cx="5552300" cy="9866907"/>
          </a:xfrm>
          <a:prstGeom prst="rect">
            <a:avLst/>
          </a:prstGeom>
        </p:spPr>
      </p:pic>
      <p:pic>
        <p:nvPicPr>
          <p:cNvPr id="64" name="Image 63">
            <a:extLst>
              <a:ext uri="{FF2B5EF4-FFF2-40B4-BE49-F238E27FC236}">
                <a16:creationId xmlns:a16="http://schemas.microsoft.com/office/drawing/2014/main" id="{BED5CA20-5A35-4D15-9F0C-2FF7D109DA30}"/>
              </a:ext>
            </a:extLst>
          </p:cNvPr>
          <p:cNvPicPr preferRelativeResize="0">
            <a:picLocks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2444" y="-2754377"/>
            <a:ext cx="5578620" cy="9866907"/>
          </a:xfrm>
          <a:prstGeom prst="rect">
            <a:avLst/>
          </a:prstGeom>
        </p:spPr>
      </p:pic>
      <p:pic>
        <p:nvPicPr>
          <p:cNvPr id="66" name="Image 65">
            <a:extLst>
              <a:ext uri="{FF2B5EF4-FFF2-40B4-BE49-F238E27FC236}">
                <a16:creationId xmlns:a16="http://schemas.microsoft.com/office/drawing/2014/main" id="{04B51791-34FE-4D76-8BF7-4B18B1573DA2}"/>
              </a:ext>
            </a:extLst>
          </p:cNvPr>
          <p:cNvPicPr preferRelativeResize="0">
            <a:picLocks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2419" y="499909"/>
            <a:ext cx="5532120" cy="6072494"/>
          </a:xfrm>
          <a:prstGeom prst="rect">
            <a:avLst/>
          </a:prstGeom>
        </p:spPr>
      </p:pic>
      <p:pic>
        <p:nvPicPr>
          <p:cNvPr id="68" name="Image 67">
            <a:extLst>
              <a:ext uri="{FF2B5EF4-FFF2-40B4-BE49-F238E27FC236}">
                <a16:creationId xmlns:a16="http://schemas.microsoft.com/office/drawing/2014/main" id="{B7CF28C0-C6A5-43AB-AC06-E4BBC8FB2E45}"/>
              </a:ext>
            </a:extLst>
          </p:cNvPr>
          <p:cNvPicPr preferRelativeResize="0">
            <a:picLocks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3920" y="-2694432"/>
            <a:ext cx="5526448" cy="9759696"/>
          </a:xfrm>
          <a:prstGeom prst="rect">
            <a:avLst/>
          </a:prstGeom>
        </p:spPr>
      </p:pic>
      <p:pic>
        <p:nvPicPr>
          <p:cNvPr id="70" name="Image 69">
            <a:extLst>
              <a:ext uri="{FF2B5EF4-FFF2-40B4-BE49-F238E27FC236}">
                <a16:creationId xmlns:a16="http://schemas.microsoft.com/office/drawing/2014/main" id="{9F6ABF60-F61F-4CBB-860A-E98A90228F75}"/>
              </a:ext>
            </a:extLst>
          </p:cNvPr>
          <p:cNvPicPr preferRelativeResize="0"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2460" y="-2635990"/>
            <a:ext cx="5576681" cy="9821650"/>
          </a:xfrm>
          <a:prstGeom prst="rect">
            <a:avLst/>
          </a:prstGeom>
        </p:spPr>
      </p:pic>
      <p:pic>
        <p:nvPicPr>
          <p:cNvPr id="72" name="Image 71">
            <a:extLst>
              <a:ext uri="{FF2B5EF4-FFF2-40B4-BE49-F238E27FC236}">
                <a16:creationId xmlns:a16="http://schemas.microsoft.com/office/drawing/2014/main" id="{45AC0FD0-BF2C-4B7A-9F15-8A83DABA004E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924" y="455428"/>
            <a:ext cx="5495615" cy="6076059"/>
          </a:xfrm>
          <a:prstGeom prst="rect">
            <a:avLst/>
          </a:prstGeom>
        </p:spPr>
      </p:pic>
      <p:pic>
        <p:nvPicPr>
          <p:cNvPr id="74" name="Image 73">
            <a:extLst>
              <a:ext uri="{FF2B5EF4-FFF2-40B4-BE49-F238E27FC236}">
                <a16:creationId xmlns:a16="http://schemas.microsoft.com/office/drawing/2014/main" id="{C2B289ED-35B6-42D6-BD67-8A66A2750EBA}"/>
              </a:ext>
            </a:extLst>
          </p:cNvPr>
          <p:cNvPicPr preferRelativeResize="0">
            <a:picLocks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0047" y="-2623819"/>
            <a:ext cx="5578619" cy="9821650"/>
          </a:xfrm>
          <a:prstGeom prst="rect">
            <a:avLst/>
          </a:prstGeom>
        </p:spPr>
      </p:pic>
      <p:pic>
        <p:nvPicPr>
          <p:cNvPr id="76" name="Image 75">
            <a:extLst>
              <a:ext uri="{FF2B5EF4-FFF2-40B4-BE49-F238E27FC236}">
                <a16:creationId xmlns:a16="http://schemas.microsoft.com/office/drawing/2014/main" id="{5574969C-4695-46DB-B4A5-8F0F11EFAE78}"/>
              </a:ext>
            </a:extLst>
          </p:cNvPr>
          <p:cNvPicPr preferRelativeResize="0">
            <a:picLocks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9726" y="-2623821"/>
            <a:ext cx="5596940" cy="9853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904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Grand écran</PresentationFormat>
  <Paragraphs>0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Thème Office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Remipbl</dc:creator>
  <cp:lastModifiedBy>Maxime</cp:lastModifiedBy>
  <cp:revision>10</cp:revision>
  <dcterms:created xsi:type="dcterms:W3CDTF">2018-05-02T22:55:12Z</dcterms:created>
  <dcterms:modified xsi:type="dcterms:W3CDTF">2018-11-23T17:04:35Z</dcterms:modified>
</cp:coreProperties>
</file>

<file path=docProps/thumbnail.jpeg>
</file>